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4" r:id="rId5"/>
  </p:sldMasterIdLst>
  <p:notesMasterIdLst>
    <p:notesMasterId r:id="rId27"/>
  </p:notesMasterIdLst>
  <p:handoutMasterIdLst>
    <p:handoutMasterId r:id="rId28"/>
  </p:handoutMasterIdLst>
  <p:sldIdLst>
    <p:sldId id="2076136706" r:id="rId6"/>
    <p:sldId id="2076138843" r:id="rId7"/>
    <p:sldId id="2076138844" r:id="rId8"/>
    <p:sldId id="2076138845" r:id="rId9"/>
    <p:sldId id="2076138804" r:id="rId10"/>
    <p:sldId id="2076138846" r:id="rId11"/>
    <p:sldId id="2076138847" r:id="rId12"/>
    <p:sldId id="2076138838" r:id="rId13"/>
    <p:sldId id="2076138842" r:id="rId14"/>
    <p:sldId id="2076138848" r:id="rId15"/>
    <p:sldId id="2076138840" r:id="rId16"/>
    <p:sldId id="2076138849" r:id="rId17"/>
    <p:sldId id="2147472057" r:id="rId18"/>
    <p:sldId id="2147472058" r:id="rId19"/>
    <p:sldId id="2147472062" r:id="rId20"/>
    <p:sldId id="2147472063" r:id="rId21"/>
    <p:sldId id="2147472064" r:id="rId22"/>
    <p:sldId id="2147472065" r:id="rId23"/>
    <p:sldId id="2147472066" r:id="rId24"/>
    <p:sldId id="2147472068" r:id="rId25"/>
    <p:sldId id="2076138815" r:id="rId26"/>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B200"/>
    <a:srgbClr val="F70C4F"/>
    <a:srgbClr val="101E4B"/>
    <a:srgbClr val="4E4C61"/>
    <a:srgbClr val="16172B"/>
    <a:srgbClr val="FF5757"/>
    <a:srgbClr val="C00000"/>
    <a:srgbClr val="FFC000"/>
    <a:srgbClr val="C7C7CF"/>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6BB549-9CA3-427D-9656-D4177A493C0B}" v="981" dt="2023-12-07T07:05:03.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90" autoAdjust="0"/>
  </p:normalViewPr>
  <p:slideViewPr>
    <p:cSldViewPr snapToGrid="0">
      <p:cViewPr varScale="1">
        <p:scale>
          <a:sx n="79" d="100"/>
          <a:sy n="79" d="100"/>
        </p:scale>
        <p:origin x="821" y="8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denko Baković" userId="9e5a26ef-7f35-4da6-a080-8d43a71eb46b" providerId="ADAL" clId="{686BB549-9CA3-427D-9656-D4177A493C0B}"/>
    <pc:docChg chg="undo custSel addSld delSld modSld sldOrd">
      <pc:chgData name="Radenko Baković" userId="9e5a26ef-7f35-4da6-a080-8d43a71eb46b" providerId="ADAL" clId="{686BB549-9CA3-427D-9656-D4177A493C0B}" dt="2023-12-07T07:05:03.721" v="1383" actId="20577"/>
      <pc:docMkLst>
        <pc:docMk/>
      </pc:docMkLst>
      <pc:sldChg chg="del">
        <pc:chgData name="Radenko Baković" userId="9e5a26ef-7f35-4da6-a080-8d43a71eb46b" providerId="ADAL" clId="{686BB549-9CA3-427D-9656-D4177A493C0B}" dt="2023-12-07T05:23:51.599" v="78" actId="47"/>
        <pc:sldMkLst>
          <pc:docMk/>
          <pc:sldMk cId="2803747725" sldId="573"/>
        </pc:sldMkLst>
      </pc:sldChg>
      <pc:sldChg chg="addSp modSp mod modTransition">
        <pc:chgData name="Radenko Baković" userId="9e5a26ef-7f35-4da6-a080-8d43a71eb46b" providerId="ADAL" clId="{686BB549-9CA3-427D-9656-D4177A493C0B}" dt="2023-12-07T06:47:26.300" v="1177"/>
        <pc:sldMkLst>
          <pc:docMk/>
          <pc:sldMk cId="252567933" sldId="2076136706"/>
        </pc:sldMkLst>
        <pc:spChg chg="add mod">
          <ac:chgData name="Radenko Baković" userId="9e5a26ef-7f35-4da6-a080-8d43a71eb46b" providerId="ADAL" clId="{686BB549-9CA3-427D-9656-D4177A493C0B}" dt="2023-12-07T05:19:46.625" v="77" actId="1076"/>
          <ac:spMkLst>
            <pc:docMk/>
            <pc:sldMk cId="252567933" sldId="2076136706"/>
            <ac:spMk id="2" creationId="{B1C38B44-8E8F-72CC-276C-707A492CD44E}"/>
          </ac:spMkLst>
        </pc:spChg>
      </pc:sldChg>
      <pc:sldChg chg="modSp modTransition">
        <pc:chgData name="Radenko Baković" userId="9e5a26ef-7f35-4da6-a080-8d43a71eb46b" providerId="ADAL" clId="{686BB549-9CA3-427D-9656-D4177A493C0B}" dt="2023-12-07T06:47:26.300" v="1177"/>
        <pc:sldMkLst>
          <pc:docMk/>
          <pc:sldMk cId="1634917897" sldId="2076138804"/>
        </pc:sldMkLst>
        <pc:spChg chg="mod">
          <ac:chgData name="Radenko Baković" userId="9e5a26ef-7f35-4da6-a080-8d43a71eb46b" providerId="ADAL" clId="{686BB549-9CA3-427D-9656-D4177A493C0B}" dt="2023-12-07T05:33:37.899" v="315" actId="20577"/>
          <ac:spMkLst>
            <pc:docMk/>
            <pc:sldMk cId="1634917897" sldId="2076138804"/>
            <ac:spMk id="2" creationId="{674458DA-542E-43DE-B076-6A30805C83CD}"/>
          </ac:spMkLst>
        </pc:spChg>
      </pc:sldChg>
      <pc:sldChg chg="addSp modSp mod modTransition">
        <pc:chgData name="Radenko Baković" userId="9e5a26ef-7f35-4da6-a080-8d43a71eb46b" providerId="ADAL" clId="{686BB549-9CA3-427D-9656-D4177A493C0B}" dt="2023-12-07T06:47:26.300" v="1177"/>
        <pc:sldMkLst>
          <pc:docMk/>
          <pc:sldMk cId="2359145277" sldId="2076138815"/>
        </pc:sldMkLst>
        <pc:spChg chg="add mod">
          <ac:chgData name="Radenko Baković" userId="9e5a26ef-7f35-4da6-a080-8d43a71eb46b" providerId="ADAL" clId="{686BB549-9CA3-427D-9656-D4177A493C0B}" dt="2023-12-07T06:27:19.922" v="548" actId="14100"/>
          <ac:spMkLst>
            <pc:docMk/>
            <pc:sldMk cId="2359145277" sldId="2076138815"/>
            <ac:spMk id="3" creationId="{CCE23E36-5708-38F4-5BD4-085004083667}"/>
          </ac:spMkLst>
        </pc:spChg>
      </pc:sldChg>
      <pc:sldChg chg="del">
        <pc:chgData name="Radenko Baković" userId="9e5a26ef-7f35-4da6-a080-8d43a71eb46b" providerId="ADAL" clId="{686BB549-9CA3-427D-9656-D4177A493C0B}" dt="2023-12-07T05:37:03.093" v="351" actId="47"/>
        <pc:sldMkLst>
          <pc:docMk/>
          <pc:sldMk cId="1701336703" sldId="2076138836"/>
        </pc:sldMkLst>
      </pc:sldChg>
      <pc:sldChg chg="del">
        <pc:chgData name="Radenko Baković" userId="9e5a26ef-7f35-4da6-a080-8d43a71eb46b" providerId="ADAL" clId="{686BB549-9CA3-427D-9656-D4177A493C0B}" dt="2023-12-07T06:26:41.989" v="498" actId="47"/>
        <pc:sldMkLst>
          <pc:docMk/>
          <pc:sldMk cId="3210261602" sldId="2076138837"/>
        </pc:sldMkLst>
      </pc:sldChg>
      <pc:sldChg chg="modSp ord modTransition">
        <pc:chgData name="Radenko Baković" userId="9e5a26ef-7f35-4da6-a080-8d43a71eb46b" providerId="ADAL" clId="{686BB549-9CA3-427D-9656-D4177A493C0B}" dt="2023-12-07T07:02:23.648" v="1367"/>
        <pc:sldMkLst>
          <pc:docMk/>
          <pc:sldMk cId="2983669295" sldId="2076138838"/>
        </pc:sldMkLst>
        <pc:graphicFrameChg chg="mod">
          <ac:chgData name="Radenko Baković" userId="9e5a26ef-7f35-4da6-a080-8d43a71eb46b" providerId="ADAL" clId="{686BB549-9CA3-427D-9656-D4177A493C0B}" dt="2023-12-07T05:44:25.067" v="418" actId="20577"/>
          <ac:graphicFrameMkLst>
            <pc:docMk/>
            <pc:sldMk cId="2983669295" sldId="2076138838"/>
            <ac:graphicFrameMk id="5" creationId="{27BD01B9-ACD8-16B4-C29F-19C0A6AF881E}"/>
          </ac:graphicFrameMkLst>
        </pc:graphicFrameChg>
      </pc:sldChg>
      <pc:sldChg chg="del">
        <pc:chgData name="Radenko Baković" userId="9e5a26ef-7f35-4da6-a080-8d43a71eb46b" providerId="ADAL" clId="{686BB549-9CA3-427D-9656-D4177A493C0B}" dt="2023-12-07T05:36:59.909" v="350" actId="47"/>
        <pc:sldMkLst>
          <pc:docMk/>
          <pc:sldMk cId="1401776322" sldId="2076138839"/>
        </pc:sldMkLst>
      </pc:sldChg>
      <pc:sldChg chg="modTransition">
        <pc:chgData name="Radenko Baković" userId="9e5a26ef-7f35-4da6-a080-8d43a71eb46b" providerId="ADAL" clId="{686BB549-9CA3-427D-9656-D4177A493C0B}" dt="2023-12-07T06:47:26.300" v="1177"/>
        <pc:sldMkLst>
          <pc:docMk/>
          <pc:sldMk cId="1133651637" sldId="2076138840"/>
        </pc:sldMkLst>
      </pc:sldChg>
      <pc:sldChg chg="del ord">
        <pc:chgData name="Radenko Baković" userId="9e5a26ef-7f35-4da6-a080-8d43a71eb46b" providerId="ADAL" clId="{686BB549-9CA3-427D-9656-D4177A493C0B}" dt="2023-12-07T06:26:34.676" v="497" actId="47"/>
        <pc:sldMkLst>
          <pc:docMk/>
          <pc:sldMk cId="420991435" sldId="2076138841"/>
        </pc:sldMkLst>
      </pc:sldChg>
      <pc:sldChg chg="ord modTransition modAnim">
        <pc:chgData name="Radenko Baković" userId="9e5a26ef-7f35-4da6-a080-8d43a71eb46b" providerId="ADAL" clId="{686BB549-9CA3-427D-9656-D4177A493C0B}" dt="2023-12-07T06:49:12.550" v="1190"/>
        <pc:sldMkLst>
          <pc:docMk/>
          <pc:sldMk cId="3385731350" sldId="2076138842"/>
        </pc:sldMkLst>
      </pc:sldChg>
      <pc:sldChg chg="addSp delSp modSp add mod ord modTransition delAnim modAnim">
        <pc:chgData name="Radenko Baković" userId="9e5a26ef-7f35-4da6-a080-8d43a71eb46b" providerId="ADAL" clId="{686BB549-9CA3-427D-9656-D4177A493C0B}" dt="2023-12-07T06:47:50.225" v="1180"/>
        <pc:sldMkLst>
          <pc:docMk/>
          <pc:sldMk cId="154279117" sldId="2076138843"/>
        </pc:sldMkLst>
        <pc:spChg chg="del">
          <ac:chgData name="Radenko Baković" userId="9e5a26ef-7f35-4da6-a080-8d43a71eb46b" providerId="ADAL" clId="{686BB549-9CA3-427D-9656-D4177A493C0B}" dt="2023-12-07T05:25:38.423" v="80" actId="478"/>
          <ac:spMkLst>
            <pc:docMk/>
            <pc:sldMk cId="154279117" sldId="2076138843"/>
            <ac:spMk id="2" creationId="{674458DA-542E-43DE-B076-6A30805C83CD}"/>
          </ac:spMkLst>
        </pc:spChg>
        <pc:spChg chg="add mod">
          <ac:chgData name="Radenko Baković" userId="9e5a26ef-7f35-4da6-a080-8d43a71eb46b" providerId="ADAL" clId="{686BB549-9CA3-427D-9656-D4177A493C0B}" dt="2023-12-07T06:41:47.042" v="977" actId="1076"/>
          <ac:spMkLst>
            <pc:docMk/>
            <pc:sldMk cId="154279117" sldId="2076138843"/>
            <ac:spMk id="4" creationId="{9C8C4529-E66F-F4D7-024A-406E1B3482B4}"/>
          </ac:spMkLst>
        </pc:spChg>
        <pc:spChg chg="add del mod">
          <ac:chgData name="Radenko Baković" userId="9e5a26ef-7f35-4da6-a080-8d43a71eb46b" providerId="ADAL" clId="{686BB549-9CA3-427D-9656-D4177A493C0B}" dt="2023-12-07T05:27:11.909" v="179" actId="478"/>
          <ac:spMkLst>
            <pc:docMk/>
            <pc:sldMk cId="154279117" sldId="2076138843"/>
            <ac:spMk id="6" creationId="{662BA247-ED12-4C62-60BB-8A965C6E74EB}"/>
          </ac:spMkLst>
        </pc:spChg>
        <pc:spChg chg="add del mod">
          <ac:chgData name="Radenko Baković" userId="9e5a26ef-7f35-4da6-a080-8d43a71eb46b" providerId="ADAL" clId="{686BB549-9CA3-427D-9656-D4177A493C0B}" dt="2023-12-07T05:27:41.081" v="222" actId="478"/>
          <ac:spMkLst>
            <pc:docMk/>
            <pc:sldMk cId="154279117" sldId="2076138843"/>
            <ac:spMk id="7" creationId="{2D7010D7-63EF-DBCB-1477-59FA53E30391}"/>
          </ac:spMkLst>
        </pc:spChg>
        <pc:spChg chg="add del mod">
          <ac:chgData name="Radenko Baković" userId="9e5a26ef-7f35-4da6-a080-8d43a71eb46b" providerId="ADAL" clId="{686BB549-9CA3-427D-9656-D4177A493C0B}" dt="2023-12-07T05:27:44.314" v="223" actId="478"/>
          <ac:spMkLst>
            <pc:docMk/>
            <pc:sldMk cId="154279117" sldId="2076138843"/>
            <ac:spMk id="8" creationId="{0382005F-A096-5149-3B06-00B502F8ECE3}"/>
          </ac:spMkLst>
        </pc:spChg>
        <pc:spChg chg="del">
          <ac:chgData name="Radenko Baković" userId="9e5a26ef-7f35-4da6-a080-8d43a71eb46b" providerId="ADAL" clId="{686BB549-9CA3-427D-9656-D4177A493C0B}" dt="2023-12-07T05:25:38.423" v="80" actId="478"/>
          <ac:spMkLst>
            <pc:docMk/>
            <pc:sldMk cId="154279117" sldId="2076138843"/>
            <ac:spMk id="9" creationId="{A8BDB627-4BDC-834C-945D-1C7380CD606E}"/>
          </ac:spMkLst>
        </pc:spChg>
        <pc:spChg chg="del">
          <ac:chgData name="Radenko Baković" userId="9e5a26ef-7f35-4da6-a080-8d43a71eb46b" providerId="ADAL" clId="{686BB549-9CA3-427D-9656-D4177A493C0B}" dt="2023-12-07T05:25:38.423" v="80" actId="478"/>
          <ac:spMkLst>
            <pc:docMk/>
            <pc:sldMk cId="154279117" sldId="2076138843"/>
            <ac:spMk id="10" creationId="{00ADFADE-A5E8-E946-AC39-64E82989144D}"/>
          </ac:spMkLst>
        </pc:spChg>
        <pc:spChg chg="add del mod">
          <ac:chgData name="Radenko Baković" userId="9e5a26ef-7f35-4da6-a080-8d43a71eb46b" providerId="ADAL" clId="{686BB549-9CA3-427D-9656-D4177A493C0B}" dt="2023-12-07T05:27:46.524" v="224" actId="478"/>
          <ac:spMkLst>
            <pc:docMk/>
            <pc:sldMk cId="154279117" sldId="2076138843"/>
            <ac:spMk id="11" creationId="{6C08E8C9-5323-F32B-8DBC-63F29F6AB5BB}"/>
          </ac:spMkLst>
        </pc:spChg>
        <pc:spChg chg="del">
          <ac:chgData name="Radenko Baković" userId="9e5a26ef-7f35-4da6-a080-8d43a71eb46b" providerId="ADAL" clId="{686BB549-9CA3-427D-9656-D4177A493C0B}" dt="2023-12-07T05:25:38.423" v="80" actId="478"/>
          <ac:spMkLst>
            <pc:docMk/>
            <pc:sldMk cId="154279117" sldId="2076138843"/>
            <ac:spMk id="13"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4"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5"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6"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7"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8"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19"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0"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1"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2"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3"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4"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5"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7"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28"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0"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1"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2"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3"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4"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5"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36" creationId="{00000000-0000-0000-0000-000000000000}"/>
          </ac:spMkLst>
        </pc:spChg>
        <pc:spChg chg="del">
          <ac:chgData name="Radenko Baković" userId="9e5a26ef-7f35-4da6-a080-8d43a71eb46b" providerId="ADAL" clId="{686BB549-9CA3-427D-9656-D4177A493C0B}" dt="2023-12-07T05:25:38.423" v="80" actId="478"/>
          <ac:spMkLst>
            <pc:docMk/>
            <pc:sldMk cId="154279117" sldId="2076138843"/>
            <ac:spMk id="81" creationId="{5939898F-DD74-4A02-89DA-2260CF28C681}"/>
          </ac:spMkLst>
        </pc:spChg>
        <pc:spChg chg="del">
          <ac:chgData name="Radenko Baković" userId="9e5a26ef-7f35-4da6-a080-8d43a71eb46b" providerId="ADAL" clId="{686BB549-9CA3-427D-9656-D4177A493C0B}" dt="2023-12-07T05:25:38.423" v="80" actId="478"/>
          <ac:spMkLst>
            <pc:docMk/>
            <pc:sldMk cId="154279117" sldId="2076138843"/>
            <ac:spMk id="82" creationId="{1F86DBA0-B332-40BC-981F-B4407E2A3399}"/>
          </ac:spMkLst>
        </pc:spChg>
        <pc:spChg chg="del">
          <ac:chgData name="Radenko Baković" userId="9e5a26ef-7f35-4da6-a080-8d43a71eb46b" providerId="ADAL" clId="{686BB549-9CA3-427D-9656-D4177A493C0B}" dt="2023-12-07T05:25:38.423" v="80" actId="478"/>
          <ac:spMkLst>
            <pc:docMk/>
            <pc:sldMk cId="154279117" sldId="2076138843"/>
            <ac:spMk id="85" creationId="{A99668DD-7325-42F2-8C4A-5FF868CFFE39}"/>
          </ac:spMkLst>
        </pc:spChg>
        <pc:grpChg chg="del">
          <ac:chgData name="Radenko Baković" userId="9e5a26ef-7f35-4da6-a080-8d43a71eb46b" providerId="ADAL" clId="{686BB549-9CA3-427D-9656-D4177A493C0B}" dt="2023-12-07T05:25:38.423" v="80" actId="478"/>
          <ac:grpSpMkLst>
            <pc:docMk/>
            <pc:sldMk cId="154279117" sldId="2076138843"/>
            <ac:grpSpMk id="3" creationId="{00000000-0000-0000-0000-000000000000}"/>
          </ac:grpSpMkLst>
        </pc:grpChg>
        <pc:picChg chg="mod">
          <ac:chgData name="Radenko Baković" userId="9e5a26ef-7f35-4da6-a080-8d43a71eb46b" providerId="ADAL" clId="{686BB549-9CA3-427D-9656-D4177A493C0B}" dt="2023-12-07T05:25:42.068" v="81" actId="34135"/>
          <ac:picMkLst>
            <pc:docMk/>
            <pc:sldMk cId="154279117" sldId="2076138843"/>
            <ac:picMk id="5" creationId="{D6A760EE-145A-8E6D-8EE9-6CF17F79044D}"/>
          </ac:picMkLst>
        </pc:picChg>
        <pc:picChg chg="del">
          <ac:chgData name="Radenko Baković" userId="9e5a26ef-7f35-4da6-a080-8d43a71eb46b" providerId="ADAL" clId="{686BB549-9CA3-427D-9656-D4177A493C0B}" dt="2023-12-07T05:25:38.423" v="80" actId="478"/>
          <ac:picMkLst>
            <pc:docMk/>
            <pc:sldMk cId="154279117" sldId="2076138843"/>
            <ac:picMk id="37" creationId="{88294E22-26E7-1F05-4149-2574CA15AC39}"/>
          </ac:picMkLst>
        </pc:picChg>
      </pc:sldChg>
      <pc:sldChg chg="addSp delSp modSp add mod modTransition delAnim modAnim">
        <pc:chgData name="Radenko Baković" userId="9e5a26ef-7f35-4da6-a080-8d43a71eb46b" providerId="ADAL" clId="{686BB549-9CA3-427D-9656-D4177A493C0B}" dt="2023-12-07T06:47:26.300" v="1177"/>
        <pc:sldMkLst>
          <pc:docMk/>
          <pc:sldMk cId="195464419" sldId="2076138844"/>
        </pc:sldMkLst>
        <pc:spChg chg="del">
          <ac:chgData name="Radenko Baković" userId="9e5a26ef-7f35-4da6-a080-8d43a71eb46b" providerId="ADAL" clId="{686BB549-9CA3-427D-9656-D4177A493C0B}" dt="2023-12-07T05:29:54.170" v="300" actId="478"/>
          <ac:spMkLst>
            <pc:docMk/>
            <pc:sldMk cId="195464419" sldId="2076138844"/>
            <ac:spMk id="4" creationId="{9C8C4529-E66F-F4D7-024A-406E1B3482B4}"/>
          </ac:spMkLst>
        </pc:spChg>
        <pc:picChg chg="add mod">
          <ac:chgData name="Radenko Baković" userId="9e5a26ef-7f35-4da6-a080-8d43a71eb46b" providerId="ADAL" clId="{686BB549-9CA3-427D-9656-D4177A493C0B}" dt="2023-12-07T05:30:06.642" v="301"/>
          <ac:picMkLst>
            <pc:docMk/>
            <pc:sldMk cId="195464419" sldId="2076138844"/>
            <ac:picMk id="2" creationId="{F8E0E233-8BBF-A806-EA19-7D5B693CE262}"/>
          </ac:picMkLst>
        </pc:picChg>
        <pc:picChg chg="add mod">
          <ac:chgData name="Radenko Baković" userId="9e5a26ef-7f35-4da6-a080-8d43a71eb46b" providerId="ADAL" clId="{686BB549-9CA3-427D-9656-D4177A493C0B}" dt="2023-12-07T05:30:06.642" v="301"/>
          <ac:picMkLst>
            <pc:docMk/>
            <pc:sldMk cId="195464419" sldId="2076138844"/>
            <ac:picMk id="3" creationId="{D6F040D9-A466-9D1F-7CFF-0EB14A0FBFA5}"/>
          </ac:picMkLst>
        </pc:picChg>
        <pc:picChg chg="add mod">
          <ac:chgData name="Radenko Baković" userId="9e5a26ef-7f35-4da6-a080-8d43a71eb46b" providerId="ADAL" clId="{686BB549-9CA3-427D-9656-D4177A493C0B}" dt="2023-12-07T05:30:06.642" v="301"/>
          <ac:picMkLst>
            <pc:docMk/>
            <pc:sldMk cId="195464419" sldId="2076138844"/>
            <ac:picMk id="6" creationId="{D2BCEC3D-1F38-212D-69C1-AEED610995C2}"/>
          </ac:picMkLst>
        </pc:picChg>
      </pc:sldChg>
      <pc:sldChg chg="addSp modSp modTransition modAnim">
        <pc:chgData name="Radenko Baković" userId="9e5a26ef-7f35-4da6-a080-8d43a71eb46b" providerId="ADAL" clId="{686BB549-9CA3-427D-9656-D4177A493C0B}" dt="2023-12-07T06:48:16.075" v="1184"/>
        <pc:sldMkLst>
          <pc:docMk/>
          <pc:sldMk cId="199866094" sldId="2076138845"/>
        </pc:sldMkLst>
        <pc:picChg chg="add mod">
          <ac:chgData name="Radenko Baković" userId="9e5a26ef-7f35-4da6-a080-8d43a71eb46b" providerId="ADAL" clId="{686BB549-9CA3-427D-9656-D4177A493C0B}" dt="2023-12-07T05:32:57.198" v="307" actId="1076"/>
          <ac:picMkLst>
            <pc:docMk/>
            <pc:sldMk cId="199866094" sldId="2076138845"/>
            <ac:picMk id="2" creationId="{5CFD78BA-6EEC-AE17-1123-F846FE882A8F}"/>
          </ac:picMkLst>
        </pc:picChg>
        <pc:picChg chg="add mod">
          <ac:chgData name="Radenko Baković" userId="9e5a26ef-7f35-4da6-a080-8d43a71eb46b" providerId="ADAL" clId="{686BB549-9CA3-427D-9656-D4177A493C0B}" dt="2023-12-07T05:32:51.661" v="305" actId="1076"/>
          <ac:picMkLst>
            <pc:docMk/>
            <pc:sldMk cId="199866094" sldId="2076138845"/>
            <ac:picMk id="1026" creationId="{97CF25A8-79C4-B7FF-C924-9EB2B704FA50}"/>
          </ac:picMkLst>
        </pc:picChg>
      </pc:sldChg>
      <pc:sldChg chg="addSp modSp add mod modTransition modAnim">
        <pc:chgData name="Radenko Baković" userId="9e5a26ef-7f35-4da6-a080-8d43a71eb46b" providerId="ADAL" clId="{686BB549-9CA3-427D-9656-D4177A493C0B}" dt="2023-12-07T06:48:54.781" v="1187"/>
        <pc:sldMkLst>
          <pc:docMk/>
          <pc:sldMk cId="2910468232" sldId="2076138846"/>
        </pc:sldMkLst>
        <pc:spChg chg="mod">
          <ac:chgData name="Radenko Baković" userId="9e5a26ef-7f35-4da6-a080-8d43a71eb46b" providerId="ADAL" clId="{686BB549-9CA3-427D-9656-D4177A493C0B}" dt="2023-12-07T05:36:00.844" v="331" actId="1076"/>
          <ac:spMkLst>
            <pc:docMk/>
            <pc:sldMk cId="2910468232" sldId="2076138846"/>
            <ac:spMk id="4" creationId="{9C8C4529-E66F-F4D7-024A-406E1B3482B4}"/>
          </ac:spMkLst>
        </pc:spChg>
        <pc:spChg chg="add mod">
          <ac:chgData name="Radenko Baković" userId="9e5a26ef-7f35-4da6-a080-8d43a71eb46b" providerId="ADAL" clId="{686BB549-9CA3-427D-9656-D4177A493C0B}" dt="2023-12-07T05:36:07.644" v="332" actId="1076"/>
          <ac:spMkLst>
            <pc:docMk/>
            <pc:sldMk cId="2910468232" sldId="2076138846"/>
            <ac:spMk id="7" creationId="{EF53C6C7-4E0F-5995-FF8B-03CA197E8D42}"/>
          </ac:spMkLst>
        </pc:spChg>
        <pc:picChg chg="mod">
          <ac:chgData name="Radenko Baković" userId="9e5a26ef-7f35-4da6-a080-8d43a71eb46b" providerId="ADAL" clId="{686BB549-9CA3-427D-9656-D4177A493C0B}" dt="2023-12-07T05:35:31.732" v="319" actId="1076"/>
          <ac:picMkLst>
            <pc:docMk/>
            <pc:sldMk cId="2910468232" sldId="2076138846"/>
            <ac:picMk id="2" creationId="{5CFD78BA-6EEC-AE17-1123-F846FE882A8F}"/>
          </ac:picMkLst>
        </pc:picChg>
        <pc:picChg chg="add mod">
          <ac:chgData name="Radenko Baković" userId="9e5a26ef-7f35-4da6-a080-8d43a71eb46b" providerId="ADAL" clId="{686BB549-9CA3-427D-9656-D4177A493C0B}" dt="2023-12-07T05:35:27.304" v="318" actId="1076"/>
          <ac:picMkLst>
            <pc:docMk/>
            <pc:sldMk cId="2910468232" sldId="2076138846"/>
            <ac:picMk id="3" creationId="{DA6E6F24-35DB-F19F-B6B2-556464FECCAD}"/>
          </ac:picMkLst>
        </pc:picChg>
        <pc:picChg chg="add mod">
          <ac:chgData name="Radenko Baković" userId="9e5a26ef-7f35-4da6-a080-8d43a71eb46b" providerId="ADAL" clId="{686BB549-9CA3-427D-9656-D4177A493C0B}" dt="2023-12-07T05:35:38.408" v="321" actId="1076"/>
          <ac:picMkLst>
            <pc:docMk/>
            <pc:sldMk cId="2910468232" sldId="2076138846"/>
            <ac:picMk id="6" creationId="{9D2D2F63-E7C6-4061-5B29-C23D129710FD}"/>
          </ac:picMkLst>
        </pc:picChg>
      </pc:sldChg>
      <pc:sldChg chg="addSp delSp modSp add mod modTransition delAnim modAnim">
        <pc:chgData name="Radenko Baković" userId="9e5a26ef-7f35-4da6-a080-8d43a71eb46b" providerId="ADAL" clId="{686BB549-9CA3-427D-9656-D4177A493C0B}" dt="2023-12-07T06:49:03.540" v="1189"/>
        <pc:sldMkLst>
          <pc:docMk/>
          <pc:sldMk cId="361940755" sldId="2076138847"/>
        </pc:sldMkLst>
        <pc:spChg chg="mod">
          <ac:chgData name="Radenko Baković" userId="9e5a26ef-7f35-4da6-a080-8d43a71eb46b" providerId="ADAL" clId="{686BB549-9CA3-427D-9656-D4177A493C0B}" dt="2023-12-07T05:46:53.850" v="441" actId="1076"/>
          <ac:spMkLst>
            <pc:docMk/>
            <pc:sldMk cId="361940755" sldId="2076138847"/>
            <ac:spMk id="4" creationId="{9C8C4529-E66F-F4D7-024A-406E1B3482B4}"/>
          </ac:spMkLst>
        </pc:spChg>
        <pc:spChg chg="del">
          <ac:chgData name="Radenko Baković" userId="9e5a26ef-7f35-4da6-a080-8d43a71eb46b" providerId="ADAL" clId="{686BB549-9CA3-427D-9656-D4177A493C0B}" dt="2023-12-07T05:36:23.701" v="335" actId="478"/>
          <ac:spMkLst>
            <pc:docMk/>
            <pc:sldMk cId="361940755" sldId="2076138847"/>
            <ac:spMk id="7" creationId="{EF53C6C7-4E0F-5995-FF8B-03CA197E8D42}"/>
          </ac:spMkLst>
        </pc:spChg>
        <pc:picChg chg="del">
          <ac:chgData name="Radenko Baković" userId="9e5a26ef-7f35-4da6-a080-8d43a71eb46b" providerId="ADAL" clId="{686BB549-9CA3-427D-9656-D4177A493C0B}" dt="2023-12-07T05:36:18.154" v="334" actId="478"/>
          <ac:picMkLst>
            <pc:docMk/>
            <pc:sldMk cId="361940755" sldId="2076138847"/>
            <ac:picMk id="2" creationId="{5CFD78BA-6EEC-AE17-1123-F846FE882A8F}"/>
          </ac:picMkLst>
        </pc:picChg>
        <pc:picChg chg="del">
          <ac:chgData name="Radenko Baković" userId="9e5a26ef-7f35-4da6-a080-8d43a71eb46b" providerId="ADAL" clId="{686BB549-9CA3-427D-9656-D4177A493C0B}" dt="2023-12-07T05:36:18.154" v="334" actId="478"/>
          <ac:picMkLst>
            <pc:docMk/>
            <pc:sldMk cId="361940755" sldId="2076138847"/>
            <ac:picMk id="3" creationId="{DA6E6F24-35DB-F19F-B6B2-556464FECCAD}"/>
          </ac:picMkLst>
        </pc:picChg>
        <pc:picChg chg="del">
          <ac:chgData name="Radenko Baković" userId="9e5a26ef-7f35-4da6-a080-8d43a71eb46b" providerId="ADAL" clId="{686BB549-9CA3-427D-9656-D4177A493C0B}" dt="2023-12-07T05:36:18.154" v="334" actId="478"/>
          <ac:picMkLst>
            <pc:docMk/>
            <pc:sldMk cId="361940755" sldId="2076138847"/>
            <ac:picMk id="6" creationId="{9D2D2F63-E7C6-4061-5B29-C23D129710FD}"/>
          </ac:picMkLst>
        </pc:picChg>
        <pc:picChg chg="add del mod">
          <ac:chgData name="Radenko Baković" userId="9e5a26ef-7f35-4da6-a080-8d43a71eb46b" providerId="ADAL" clId="{686BB549-9CA3-427D-9656-D4177A493C0B}" dt="2023-12-07T05:47:26.335" v="447"/>
          <ac:picMkLst>
            <pc:docMk/>
            <pc:sldMk cId="361940755" sldId="2076138847"/>
            <ac:picMk id="8" creationId="{AB6E8417-FBAC-7984-806E-381BE3FF3EDD}"/>
          </ac:picMkLst>
        </pc:picChg>
        <pc:picChg chg="add del mod">
          <ac:chgData name="Radenko Baković" userId="9e5a26ef-7f35-4da6-a080-8d43a71eb46b" providerId="ADAL" clId="{686BB549-9CA3-427D-9656-D4177A493C0B}" dt="2023-12-07T05:47:26.335" v="447"/>
          <ac:picMkLst>
            <pc:docMk/>
            <pc:sldMk cId="361940755" sldId="2076138847"/>
            <ac:picMk id="9" creationId="{EE908136-D7AB-370D-6FBD-6FC6361AC68B}"/>
          </ac:picMkLst>
        </pc:picChg>
        <pc:picChg chg="del">
          <ac:chgData name="Radenko Baković" userId="9e5a26ef-7f35-4da6-a080-8d43a71eb46b" providerId="ADAL" clId="{686BB549-9CA3-427D-9656-D4177A493C0B}" dt="2023-12-07T05:36:18.154" v="334" actId="478"/>
          <ac:picMkLst>
            <pc:docMk/>
            <pc:sldMk cId="361940755" sldId="2076138847"/>
            <ac:picMk id="1026" creationId="{97CF25A8-79C4-B7FF-C924-9EB2B704FA50}"/>
          </ac:picMkLst>
        </pc:picChg>
      </pc:sldChg>
      <pc:sldChg chg="addSp modSp add mod ord modTransition modAnim">
        <pc:chgData name="Radenko Baković" userId="9e5a26ef-7f35-4da6-a080-8d43a71eb46b" providerId="ADAL" clId="{686BB549-9CA3-427D-9656-D4177A493C0B}" dt="2023-12-07T06:49:52.438" v="1205"/>
        <pc:sldMkLst>
          <pc:docMk/>
          <pc:sldMk cId="3174904316" sldId="2076138848"/>
        </pc:sldMkLst>
        <pc:spChg chg="mod">
          <ac:chgData name="Radenko Baković" userId="9e5a26ef-7f35-4da6-a080-8d43a71eb46b" providerId="ADAL" clId="{686BB549-9CA3-427D-9656-D4177A493C0B}" dt="2023-12-07T06:49:34.668" v="1194" actId="20577"/>
          <ac:spMkLst>
            <pc:docMk/>
            <pc:sldMk cId="3174904316" sldId="2076138848"/>
            <ac:spMk id="4" creationId="{9C8C4529-E66F-F4D7-024A-406E1B3482B4}"/>
          </ac:spMkLst>
        </pc:spChg>
        <pc:spChg chg="add mod">
          <ac:chgData name="Radenko Baković" userId="9e5a26ef-7f35-4da6-a080-8d43a71eb46b" providerId="ADAL" clId="{686BB549-9CA3-427D-9656-D4177A493C0B}" dt="2023-12-07T06:49:47.537" v="1203" actId="14100"/>
          <ac:spMkLst>
            <pc:docMk/>
            <pc:sldMk cId="3174904316" sldId="2076138848"/>
            <ac:spMk id="7" creationId="{701A07D4-A3FC-D4BB-1E76-8DA2F7461520}"/>
          </ac:spMkLst>
        </pc:spChg>
        <pc:picChg chg="add mod">
          <ac:chgData name="Radenko Baković" userId="9e5a26ef-7f35-4da6-a080-8d43a71eb46b" providerId="ADAL" clId="{686BB549-9CA3-427D-9656-D4177A493C0B}" dt="2023-12-07T05:47:27.687" v="448"/>
          <ac:picMkLst>
            <pc:docMk/>
            <pc:sldMk cId="3174904316" sldId="2076138848"/>
            <ac:picMk id="2" creationId="{D16219DF-E7A1-4430-95FF-047967764FBC}"/>
          </ac:picMkLst>
        </pc:picChg>
        <pc:picChg chg="add mod">
          <ac:chgData name="Radenko Baković" userId="9e5a26ef-7f35-4da6-a080-8d43a71eb46b" providerId="ADAL" clId="{686BB549-9CA3-427D-9656-D4177A493C0B}" dt="2023-12-07T05:47:27.687" v="448"/>
          <ac:picMkLst>
            <pc:docMk/>
            <pc:sldMk cId="3174904316" sldId="2076138848"/>
            <ac:picMk id="3" creationId="{182516AD-B342-19E2-793B-48D067DF37D7}"/>
          </ac:picMkLst>
        </pc:picChg>
      </pc:sldChg>
      <pc:sldChg chg="addSp modSp add mod modTransition modAnim">
        <pc:chgData name="Radenko Baković" userId="9e5a26ef-7f35-4da6-a080-8d43a71eb46b" providerId="ADAL" clId="{686BB549-9CA3-427D-9656-D4177A493C0B}" dt="2023-12-07T07:02:52.391" v="1369"/>
        <pc:sldMkLst>
          <pc:docMk/>
          <pc:sldMk cId="19544421" sldId="2076138849"/>
        </pc:sldMkLst>
        <pc:spChg chg="mod">
          <ac:chgData name="Radenko Baković" userId="9e5a26ef-7f35-4da6-a080-8d43a71eb46b" providerId="ADAL" clId="{686BB549-9CA3-427D-9656-D4177A493C0B}" dt="2023-12-07T06:50:10.047" v="1208" actId="20577"/>
          <ac:spMkLst>
            <pc:docMk/>
            <pc:sldMk cId="19544421" sldId="2076138849"/>
            <ac:spMk id="4" creationId="{9C8C4529-E66F-F4D7-024A-406E1B3482B4}"/>
          </ac:spMkLst>
        </pc:spChg>
        <pc:spChg chg="add mod">
          <ac:chgData name="Radenko Baković" userId="9e5a26ef-7f35-4da6-a080-8d43a71eb46b" providerId="ADAL" clId="{686BB549-9CA3-427D-9656-D4177A493C0B}" dt="2023-12-07T06:50:00.949" v="1206"/>
          <ac:spMkLst>
            <pc:docMk/>
            <pc:sldMk cId="19544421" sldId="2076138849"/>
            <ac:spMk id="6" creationId="{96CF083C-3979-6FA1-25E5-35CDC4E167D4}"/>
          </ac:spMkLst>
        </pc:spChg>
        <pc:spChg chg="add mod">
          <ac:chgData name="Radenko Baković" userId="9e5a26ef-7f35-4da6-a080-8d43a71eb46b" providerId="ADAL" clId="{686BB549-9CA3-427D-9656-D4177A493C0B}" dt="2023-12-07T06:50:14.156" v="1209" actId="1076"/>
          <ac:spMkLst>
            <pc:docMk/>
            <pc:sldMk cId="19544421" sldId="2076138849"/>
            <ac:spMk id="7" creationId="{2CF79A12-2A1D-8D6B-1632-CF6AF31E4D62}"/>
          </ac:spMkLst>
        </pc:spChg>
      </pc:sldChg>
      <pc:sldChg chg="delSp modSp add del mod delAnim modAnim">
        <pc:chgData name="Radenko Baković" userId="9e5a26ef-7f35-4da6-a080-8d43a71eb46b" providerId="ADAL" clId="{686BB549-9CA3-427D-9656-D4177A493C0B}" dt="2023-12-07T06:26:04.331" v="495" actId="47"/>
        <pc:sldMkLst>
          <pc:docMk/>
          <pc:sldMk cId="2708482726" sldId="2076138850"/>
        </pc:sldMkLst>
        <pc:spChg chg="del mod">
          <ac:chgData name="Radenko Baković" userId="9e5a26ef-7f35-4da6-a080-8d43a71eb46b" providerId="ADAL" clId="{686BB549-9CA3-427D-9656-D4177A493C0B}" dt="2023-12-07T06:01:41.693" v="492" actId="478"/>
          <ac:spMkLst>
            <pc:docMk/>
            <pc:sldMk cId="2708482726" sldId="2076138850"/>
            <ac:spMk id="4" creationId="{9C8C4529-E66F-F4D7-024A-406E1B3482B4}"/>
          </ac:spMkLst>
        </pc:spChg>
        <pc:spChg chg="del">
          <ac:chgData name="Radenko Baković" userId="9e5a26ef-7f35-4da6-a080-8d43a71eb46b" providerId="ADAL" clId="{686BB549-9CA3-427D-9656-D4177A493C0B}" dt="2023-12-07T05:54:36.336" v="487" actId="478"/>
          <ac:spMkLst>
            <pc:docMk/>
            <pc:sldMk cId="2708482726" sldId="2076138850"/>
            <ac:spMk id="7" creationId="{2CF79A12-2A1D-8D6B-1632-CF6AF31E4D62}"/>
          </ac:spMkLst>
        </pc:spChg>
        <pc:picChg chg="del">
          <ac:chgData name="Radenko Baković" userId="9e5a26ef-7f35-4da6-a080-8d43a71eb46b" providerId="ADAL" clId="{686BB549-9CA3-427D-9656-D4177A493C0B}" dt="2023-12-07T05:54:36.336" v="487" actId="478"/>
          <ac:picMkLst>
            <pc:docMk/>
            <pc:sldMk cId="2708482726" sldId="2076138850"/>
            <ac:picMk id="2" creationId="{D16219DF-E7A1-4430-95FF-047967764FBC}"/>
          </ac:picMkLst>
        </pc:picChg>
        <pc:picChg chg="del">
          <ac:chgData name="Radenko Baković" userId="9e5a26ef-7f35-4da6-a080-8d43a71eb46b" providerId="ADAL" clId="{686BB549-9CA3-427D-9656-D4177A493C0B}" dt="2023-12-07T05:54:36.336" v="487" actId="478"/>
          <ac:picMkLst>
            <pc:docMk/>
            <pc:sldMk cId="2708482726" sldId="2076138850"/>
            <ac:picMk id="3" creationId="{182516AD-B342-19E2-793B-48D067DF37D7}"/>
          </ac:picMkLst>
        </pc:picChg>
      </pc:sldChg>
      <pc:sldChg chg="addSp modSp add mod modTransition modAnim">
        <pc:chgData name="Radenko Baković" userId="9e5a26ef-7f35-4da6-a080-8d43a71eb46b" providerId="ADAL" clId="{686BB549-9CA3-427D-9656-D4177A493C0B}" dt="2023-12-07T07:03:47.230" v="1376"/>
        <pc:sldMkLst>
          <pc:docMk/>
          <pc:sldMk cId="3274066681" sldId="2147472057"/>
        </pc:sldMkLst>
        <pc:spChg chg="mod">
          <ac:chgData name="Radenko Baković" userId="9e5a26ef-7f35-4da6-a080-8d43a71eb46b" providerId="ADAL" clId="{686BB549-9CA3-427D-9656-D4177A493C0B}" dt="2023-12-07T06:27:52.354" v="554" actId="20577"/>
          <ac:spMkLst>
            <pc:docMk/>
            <pc:sldMk cId="3274066681" sldId="2147472057"/>
            <ac:spMk id="2" creationId="{04B4A5ED-F8B9-1079-B60B-99A613CF689D}"/>
          </ac:spMkLst>
        </pc:spChg>
        <pc:spChg chg="add mod">
          <ac:chgData name="Radenko Baković" userId="9e5a26ef-7f35-4da6-a080-8d43a71eb46b" providerId="ADAL" clId="{686BB549-9CA3-427D-9656-D4177A493C0B}" dt="2023-12-07T06:28:24.595" v="604" actId="14100"/>
          <ac:spMkLst>
            <pc:docMk/>
            <pc:sldMk cId="3274066681" sldId="2147472057"/>
            <ac:spMk id="15" creationId="{41F3290F-A69E-FF37-EEDD-70254DE601E8}"/>
          </ac:spMkLst>
        </pc:spChg>
        <pc:picChg chg="add mod">
          <ac:chgData name="Radenko Baković" userId="9e5a26ef-7f35-4da6-a080-8d43a71eb46b" providerId="ADAL" clId="{686BB549-9CA3-427D-9656-D4177A493C0B}" dt="2023-12-07T06:26:00.970" v="494"/>
          <ac:picMkLst>
            <pc:docMk/>
            <pc:sldMk cId="3274066681" sldId="2147472057"/>
            <ac:picMk id="14" creationId="{3A466938-5E5D-6084-D8D3-7B631A36475D}"/>
          </ac:picMkLst>
        </pc:picChg>
      </pc:sldChg>
      <pc:sldChg chg="modSp add mod modTransition">
        <pc:chgData name="Radenko Baković" userId="9e5a26ef-7f35-4da6-a080-8d43a71eb46b" providerId="ADAL" clId="{686BB549-9CA3-427D-9656-D4177A493C0B}" dt="2023-12-07T07:04:23.417" v="1381" actId="1076"/>
        <pc:sldMkLst>
          <pc:docMk/>
          <pc:sldMk cId="2560099947" sldId="2147472058"/>
        </pc:sldMkLst>
        <pc:spChg chg="mod">
          <ac:chgData name="Radenko Baković" userId="9e5a26ef-7f35-4da6-a080-8d43a71eb46b" providerId="ADAL" clId="{686BB549-9CA3-427D-9656-D4177A493C0B}" dt="2023-12-07T07:04:23.417" v="1381" actId="1076"/>
          <ac:spMkLst>
            <pc:docMk/>
            <pc:sldMk cId="2560099947" sldId="2147472058"/>
            <ac:spMk id="21" creationId="{A94CEE97-80FB-2DFB-9B67-77E01CCF68AE}"/>
          </ac:spMkLst>
        </pc:spChg>
      </pc:sldChg>
      <pc:sldChg chg="modSp add mod modTransition">
        <pc:chgData name="Radenko Baković" userId="9e5a26ef-7f35-4da6-a080-8d43a71eb46b" providerId="ADAL" clId="{686BB549-9CA3-427D-9656-D4177A493C0B}" dt="2023-12-07T06:47:26.300" v="1177"/>
        <pc:sldMkLst>
          <pc:docMk/>
          <pc:sldMk cId="2003634813" sldId="2147472062"/>
        </pc:sldMkLst>
        <pc:spChg chg="mod">
          <ac:chgData name="Radenko Baković" userId="9e5a26ef-7f35-4da6-a080-8d43a71eb46b" providerId="ADAL" clId="{686BB549-9CA3-427D-9656-D4177A493C0B}" dt="2023-12-07T06:30:29.825" v="618" actId="1076"/>
          <ac:spMkLst>
            <pc:docMk/>
            <pc:sldMk cId="2003634813" sldId="2147472062"/>
            <ac:spMk id="2" creationId="{8A2D6E7E-836E-76E7-C9D6-A929F3CECBEE}"/>
          </ac:spMkLst>
        </pc:spChg>
        <pc:spChg chg="mod">
          <ac:chgData name="Radenko Baković" userId="9e5a26ef-7f35-4da6-a080-8d43a71eb46b" providerId="ADAL" clId="{686BB549-9CA3-427D-9656-D4177A493C0B}" dt="2023-12-07T06:29:57.015" v="610" actId="1076"/>
          <ac:spMkLst>
            <pc:docMk/>
            <pc:sldMk cId="2003634813" sldId="2147472062"/>
            <ac:spMk id="3" creationId="{8EA6B537-B704-7B5D-5C44-B6F5527E64F5}"/>
          </ac:spMkLst>
        </pc:spChg>
        <pc:spChg chg="mod">
          <ac:chgData name="Radenko Baković" userId="9e5a26ef-7f35-4da6-a080-8d43a71eb46b" providerId="ADAL" clId="{686BB549-9CA3-427D-9656-D4177A493C0B}" dt="2023-12-07T06:30:02.270" v="611" actId="1076"/>
          <ac:spMkLst>
            <pc:docMk/>
            <pc:sldMk cId="2003634813" sldId="2147472062"/>
            <ac:spMk id="4" creationId="{0058B456-A145-CF14-ECD8-822426F8F7E6}"/>
          </ac:spMkLst>
        </pc:spChg>
        <pc:spChg chg="mod">
          <ac:chgData name="Radenko Baković" userId="9e5a26ef-7f35-4da6-a080-8d43a71eb46b" providerId="ADAL" clId="{686BB549-9CA3-427D-9656-D4177A493C0B}" dt="2023-12-07T06:30:07.705" v="612" actId="1076"/>
          <ac:spMkLst>
            <pc:docMk/>
            <pc:sldMk cId="2003634813" sldId="2147472062"/>
            <ac:spMk id="8" creationId="{F34648B0-07E1-8785-9DB0-B710F1F95E42}"/>
          </ac:spMkLst>
        </pc:spChg>
      </pc:sldChg>
      <pc:sldChg chg="addSp modSp add modTransition">
        <pc:chgData name="Radenko Baković" userId="9e5a26ef-7f35-4da6-a080-8d43a71eb46b" providerId="ADAL" clId="{686BB549-9CA3-427D-9656-D4177A493C0B}" dt="2023-12-07T06:47:26.300" v="1177"/>
        <pc:sldMkLst>
          <pc:docMk/>
          <pc:sldMk cId="2524306136" sldId="2147472063"/>
        </pc:sldMkLst>
        <pc:picChg chg="add mod">
          <ac:chgData name="Radenko Baković" userId="9e5a26ef-7f35-4da6-a080-8d43a71eb46b" providerId="ADAL" clId="{686BB549-9CA3-427D-9656-D4177A493C0B}" dt="2023-12-07T06:31:21.503" v="620"/>
          <ac:picMkLst>
            <pc:docMk/>
            <pc:sldMk cId="2524306136" sldId="2147472063"/>
            <ac:picMk id="2" creationId="{AF058A22-353A-FD82-2243-1148C64E19CD}"/>
          </ac:picMkLst>
        </pc:picChg>
      </pc:sldChg>
      <pc:sldChg chg="addSp delSp modSp add mod modTransition modAnim">
        <pc:chgData name="Radenko Baković" userId="9e5a26ef-7f35-4da6-a080-8d43a71eb46b" providerId="ADAL" clId="{686BB549-9CA3-427D-9656-D4177A493C0B}" dt="2023-12-07T06:51:55.843" v="1239"/>
        <pc:sldMkLst>
          <pc:docMk/>
          <pc:sldMk cId="2315244252" sldId="2147472064"/>
        </pc:sldMkLst>
        <pc:spChg chg="del">
          <ac:chgData name="Radenko Baković" userId="9e5a26ef-7f35-4da6-a080-8d43a71eb46b" providerId="ADAL" clId="{686BB549-9CA3-427D-9656-D4177A493C0B}" dt="2023-12-07T06:33:17.241" v="622" actId="478"/>
          <ac:spMkLst>
            <pc:docMk/>
            <pc:sldMk cId="2315244252" sldId="2147472064"/>
            <ac:spMk id="7" creationId="{2CF79A12-2A1D-8D6B-1632-CF6AF31E4D62}"/>
          </ac:spMkLst>
        </pc:spChg>
        <pc:picChg chg="add mod">
          <ac:chgData name="Radenko Baković" userId="9e5a26ef-7f35-4da6-a080-8d43a71eb46b" providerId="ADAL" clId="{686BB549-9CA3-427D-9656-D4177A493C0B}" dt="2023-12-07T06:33:25.505" v="624" actId="1076"/>
          <ac:picMkLst>
            <pc:docMk/>
            <pc:sldMk cId="2315244252" sldId="2147472064"/>
            <ac:picMk id="6" creationId="{FB61307B-49EC-071B-E98D-8B1ABC44B103}"/>
          </ac:picMkLst>
        </pc:picChg>
      </pc:sldChg>
      <pc:sldChg chg="addSp delSp modSp add modTransition modAnim">
        <pc:chgData name="Radenko Baković" userId="9e5a26ef-7f35-4da6-a080-8d43a71eb46b" providerId="ADAL" clId="{686BB549-9CA3-427D-9656-D4177A493C0B}" dt="2023-12-07T06:53:46.800" v="1255"/>
        <pc:sldMkLst>
          <pc:docMk/>
          <pc:sldMk cId="3577418489" sldId="2147472065"/>
        </pc:sldMkLst>
        <pc:spChg chg="mod">
          <ac:chgData name="Radenko Baković" userId="9e5a26ef-7f35-4da6-a080-8d43a71eb46b" providerId="ADAL" clId="{686BB549-9CA3-427D-9656-D4177A493C0B}" dt="2023-12-07T06:53:29.282" v="1254" actId="255"/>
          <ac:spMkLst>
            <pc:docMk/>
            <pc:sldMk cId="3577418489" sldId="2147472065"/>
            <ac:spMk id="4" creationId="{9C8C4529-E66F-F4D7-024A-406E1B3482B4}"/>
          </ac:spMkLst>
        </pc:spChg>
        <pc:picChg chg="del">
          <ac:chgData name="Radenko Baković" userId="9e5a26ef-7f35-4da6-a080-8d43a71eb46b" providerId="ADAL" clId="{686BB549-9CA3-427D-9656-D4177A493C0B}" dt="2023-12-07T06:33:36.817" v="627" actId="478"/>
          <ac:picMkLst>
            <pc:docMk/>
            <pc:sldMk cId="3577418489" sldId="2147472065"/>
            <ac:picMk id="3" creationId="{182516AD-B342-19E2-793B-48D067DF37D7}"/>
          </ac:picMkLst>
        </pc:picChg>
        <pc:picChg chg="del">
          <ac:chgData name="Radenko Baković" userId="9e5a26ef-7f35-4da6-a080-8d43a71eb46b" providerId="ADAL" clId="{686BB549-9CA3-427D-9656-D4177A493C0B}" dt="2023-12-07T06:33:32.739" v="626" actId="478"/>
          <ac:picMkLst>
            <pc:docMk/>
            <pc:sldMk cId="3577418489" sldId="2147472065"/>
            <ac:picMk id="6" creationId="{FB61307B-49EC-071B-E98D-8B1ABC44B103}"/>
          </ac:picMkLst>
        </pc:picChg>
        <pc:picChg chg="add mod">
          <ac:chgData name="Radenko Baković" userId="9e5a26ef-7f35-4da6-a080-8d43a71eb46b" providerId="ADAL" clId="{686BB549-9CA3-427D-9656-D4177A493C0B}" dt="2023-12-07T06:39:04.768" v="909" actId="1076"/>
          <ac:picMkLst>
            <pc:docMk/>
            <pc:sldMk cId="3577418489" sldId="2147472065"/>
            <ac:picMk id="7" creationId="{5075E9AD-11A4-E718-D3CD-6110FE705156}"/>
          </ac:picMkLst>
        </pc:picChg>
        <pc:picChg chg="add mod">
          <ac:chgData name="Radenko Baković" userId="9e5a26ef-7f35-4da6-a080-8d43a71eb46b" providerId="ADAL" clId="{686BB549-9CA3-427D-9656-D4177A493C0B}" dt="2023-12-07T06:39:10.986" v="911" actId="1076"/>
          <ac:picMkLst>
            <pc:docMk/>
            <pc:sldMk cId="3577418489" sldId="2147472065"/>
            <ac:picMk id="8" creationId="{0A670B4C-84C9-2FED-B455-6C3212A2D8FF}"/>
          </ac:picMkLst>
        </pc:picChg>
        <pc:picChg chg="add mod">
          <ac:chgData name="Radenko Baković" userId="9e5a26ef-7f35-4da6-a080-8d43a71eb46b" providerId="ADAL" clId="{686BB549-9CA3-427D-9656-D4177A493C0B}" dt="2023-12-07T06:39:16.563" v="913" actId="1076"/>
          <ac:picMkLst>
            <pc:docMk/>
            <pc:sldMk cId="3577418489" sldId="2147472065"/>
            <ac:picMk id="9" creationId="{C0D5F79B-1E8D-94C6-8FD3-EA2AE38CB3BC}"/>
          </ac:picMkLst>
        </pc:picChg>
        <pc:picChg chg="add mod">
          <ac:chgData name="Radenko Baković" userId="9e5a26ef-7f35-4da6-a080-8d43a71eb46b" providerId="ADAL" clId="{686BB549-9CA3-427D-9656-D4177A493C0B}" dt="2023-12-07T06:40:09.096" v="946" actId="1076"/>
          <ac:picMkLst>
            <pc:docMk/>
            <pc:sldMk cId="3577418489" sldId="2147472065"/>
            <ac:picMk id="10" creationId="{BAFEF177-4FFF-B474-1B46-04FD89EBD8C1}"/>
          </ac:picMkLst>
        </pc:picChg>
      </pc:sldChg>
      <pc:sldChg chg="addSp delSp modSp add mod modTransition delAnim modAnim">
        <pc:chgData name="Radenko Baković" userId="9e5a26ef-7f35-4da6-a080-8d43a71eb46b" providerId="ADAL" clId="{686BB549-9CA3-427D-9656-D4177A493C0B}" dt="2023-12-07T06:59:46.732" v="1346" actId="478"/>
        <pc:sldMkLst>
          <pc:docMk/>
          <pc:sldMk cId="3711008988" sldId="2147472066"/>
        </pc:sldMkLst>
        <pc:spChg chg="del mod">
          <ac:chgData name="Radenko Baković" userId="9e5a26ef-7f35-4da6-a080-8d43a71eb46b" providerId="ADAL" clId="{686BB549-9CA3-427D-9656-D4177A493C0B}" dt="2023-12-07T06:46:33.016" v="1173" actId="478"/>
          <ac:spMkLst>
            <pc:docMk/>
            <pc:sldMk cId="3711008988" sldId="2147472066"/>
            <ac:spMk id="4" creationId="{9C8C4529-E66F-F4D7-024A-406E1B3482B4}"/>
          </ac:spMkLst>
        </pc:spChg>
        <pc:spChg chg="add del mod">
          <ac:chgData name="Radenko Baković" userId="9e5a26ef-7f35-4da6-a080-8d43a71eb46b" providerId="ADAL" clId="{686BB549-9CA3-427D-9656-D4177A493C0B}" dt="2023-12-07T06:59:46.732" v="1346" actId="478"/>
          <ac:spMkLst>
            <pc:docMk/>
            <pc:sldMk cId="3711008988" sldId="2147472066"/>
            <ac:spMk id="6" creationId="{82030E3A-5747-29CD-2113-0156843F7EC1}"/>
          </ac:spMkLst>
        </pc:spChg>
        <pc:spChg chg="add del mod">
          <ac:chgData name="Radenko Baković" userId="9e5a26ef-7f35-4da6-a080-8d43a71eb46b" providerId="ADAL" clId="{686BB549-9CA3-427D-9656-D4177A493C0B}" dt="2023-12-07T06:45:47.234" v="1149" actId="478"/>
          <ac:spMkLst>
            <pc:docMk/>
            <pc:sldMk cId="3711008988" sldId="2147472066"/>
            <ac:spMk id="11" creationId="{0BB3E18B-49A1-A92F-A11A-4BCF130BE29A}"/>
          </ac:spMkLst>
        </pc:spChg>
        <pc:spChg chg="add mod">
          <ac:chgData name="Radenko Baković" userId="9e5a26ef-7f35-4da6-a080-8d43a71eb46b" providerId="ADAL" clId="{686BB549-9CA3-427D-9656-D4177A493C0B}" dt="2023-12-07T06:56:43.510" v="1315" actId="1076"/>
          <ac:spMkLst>
            <pc:docMk/>
            <pc:sldMk cId="3711008988" sldId="2147472066"/>
            <ac:spMk id="13" creationId="{4E1D94D7-D075-23E8-9C95-E9AC287DF8A6}"/>
          </ac:spMkLst>
        </pc:spChg>
        <pc:picChg chg="del">
          <ac:chgData name="Radenko Baković" userId="9e5a26ef-7f35-4da6-a080-8d43a71eb46b" providerId="ADAL" clId="{686BB549-9CA3-427D-9656-D4177A493C0B}" dt="2023-12-07T06:41:20.599" v="968" actId="478"/>
          <ac:picMkLst>
            <pc:docMk/>
            <pc:sldMk cId="3711008988" sldId="2147472066"/>
            <ac:picMk id="2" creationId="{D16219DF-E7A1-4430-95FF-047967764FBC}"/>
          </ac:picMkLst>
        </pc:picChg>
        <pc:picChg chg="del">
          <ac:chgData name="Radenko Baković" userId="9e5a26ef-7f35-4da6-a080-8d43a71eb46b" providerId="ADAL" clId="{686BB549-9CA3-427D-9656-D4177A493C0B}" dt="2023-12-07T06:41:20.599" v="968" actId="478"/>
          <ac:picMkLst>
            <pc:docMk/>
            <pc:sldMk cId="3711008988" sldId="2147472066"/>
            <ac:picMk id="7" creationId="{5075E9AD-11A4-E718-D3CD-6110FE705156}"/>
          </ac:picMkLst>
        </pc:picChg>
        <pc:picChg chg="del">
          <ac:chgData name="Radenko Baković" userId="9e5a26ef-7f35-4da6-a080-8d43a71eb46b" providerId="ADAL" clId="{686BB549-9CA3-427D-9656-D4177A493C0B}" dt="2023-12-07T06:41:20.599" v="968" actId="478"/>
          <ac:picMkLst>
            <pc:docMk/>
            <pc:sldMk cId="3711008988" sldId="2147472066"/>
            <ac:picMk id="8" creationId="{0A670B4C-84C9-2FED-B455-6C3212A2D8FF}"/>
          </ac:picMkLst>
        </pc:picChg>
        <pc:picChg chg="del">
          <ac:chgData name="Radenko Baković" userId="9e5a26ef-7f35-4da6-a080-8d43a71eb46b" providerId="ADAL" clId="{686BB549-9CA3-427D-9656-D4177A493C0B}" dt="2023-12-07T06:41:20.599" v="968" actId="478"/>
          <ac:picMkLst>
            <pc:docMk/>
            <pc:sldMk cId="3711008988" sldId="2147472066"/>
            <ac:picMk id="9" creationId="{C0D5F79B-1E8D-94C6-8FD3-EA2AE38CB3BC}"/>
          </ac:picMkLst>
        </pc:picChg>
        <pc:picChg chg="del">
          <ac:chgData name="Radenko Baković" userId="9e5a26ef-7f35-4da6-a080-8d43a71eb46b" providerId="ADAL" clId="{686BB549-9CA3-427D-9656-D4177A493C0B}" dt="2023-12-07T06:41:20.599" v="968" actId="478"/>
          <ac:picMkLst>
            <pc:docMk/>
            <pc:sldMk cId="3711008988" sldId="2147472066"/>
            <ac:picMk id="10" creationId="{BAFEF177-4FFF-B474-1B46-04FD89EBD8C1}"/>
          </ac:picMkLst>
        </pc:picChg>
      </pc:sldChg>
      <pc:sldChg chg="add del">
        <pc:chgData name="Radenko Baković" userId="9e5a26ef-7f35-4da6-a080-8d43a71eb46b" providerId="ADAL" clId="{686BB549-9CA3-427D-9656-D4177A493C0B}" dt="2023-12-07T06:59:43.606" v="1345" actId="47"/>
        <pc:sldMkLst>
          <pc:docMk/>
          <pc:sldMk cId="684971963" sldId="2147472067"/>
        </pc:sldMkLst>
      </pc:sldChg>
      <pc:sldChg chg="delSp modSp add mod modTransition delAnim modAnim">
        <pc:chgData name="Radenko Baković" userId="9e5a26ef-7f35-4da6-a080-8d43a71eb46b" providerId="ADAL" clId="{686BB549-9CA3-427D-9656-D4177A493C0B}" dt="2023-12-07T07:05:03.721" v="1383" actId="20577"/>
        <pc:sldMkLst>
          <pc:docMk/>
          <pc:sldMk cId="1234057462" sldId="2147472068"/>
        </pc:sldMkLst>
        <pc:spChg chg="mod">
          <ac:chgData name="Radenko Baković" userId="9e5a26ef-7f35-4da6-a080-8d43a71eb46b" providerId="ADAL" clId="{686BB549-9CA3-427D-9656-D4177A493C0B}" dt="2023-12-07T07:05:03.721" v="1383" actId="20577"/>
          <ac:spMkLst>
            <pc:docMk/>
            <pc:sldMk cId="1234057462" sldId="2147472068"/>
            <ac:spMk id="6" creationId="{82030E3A-5747-29CD-2113-0156843F7EC1}"/>
          </ac:spMkLst>
        </pc:spChg>
        <pc:spChg chg="del">
          <ac:chgData name="Radenko Baković" userId="9e5a26ef-7f35-4da6-a080-8d43a71eb46b" providerId="ADAL" clId="{686BB549-9CA3-427D-9656-D4177A493C0B}" dt="2023-12-07T06:59:51.535" v="1347" actId="478"/>
          <ac:spMkLst>
            <pc:docMk/>
            <pc:sldMk cId="1234057462" sldId="2147472068"/>
            <ac:spMk id="13" creationId="{4E1D94D7-D075-23E8-9C95-E9AC287DF8A6}"/>
          </ac:spMkLst>
        </pc:spChg>
      </pc:sldChg>
      <pc:sldMasterChg chg="delSldLayout">
        <pc:chgData name="Radenko Baković" userId="9e5a26ef-7f35-4da6-a080-8d43a71eb46b" providerId="ADAL" clId="{686BB549-9CA3-427D-9656-D4177A493C0B}" dt="2023-12-07T06:26:41.989" v="498" actId="47"/>
        <pc:sldMasterMkLst>
          <pc:docMk/>
          <pc:sldMasterMk cId="957963060" sldId="2147483648"/>
        </pc:sldMasterMkLst>
        <pc:sldLayoutChg chg="del">
          <pc:chgData name="Radenko Baković" userId="9e5a26ef-7f35-4da6-a080-8d43a71eb46b" providerId="ADAL" clId="{686BB549-9CA3-427D-9656-D4177A493C0B}" dt="2023-12-07T06:26:41.989" v="498" actId="47"/>
          <pc:sldLayoutMkLst>
            <pc:docMk/>
            <pc:sldMasterMk cId="957963060" sldId="2147483648"/>
            <pc:sldLayoutMk cId="1780707572" sldId="214748367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BF775A-55F0-47BD-AF5A-EA2E30F219C7}"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59A1442A-7968-4FEF-832E-D29C5431579F}">
      <dgm:prSet phldrT="[Text]" custT="1"/>
      <dgm:spPr/>
      <dgm:t>
        <a:bodyPr/>
        <a:lstStyle/>
        <a:p>
          <a:pPr algn="r"/>
          <a:r>
            <a:rPr lang="en-US" sz="1600" b="1"/>
            <a:t>Regulatory Compliance</a:t>
          </a:r>
        </a:p>
        <a:p>
          <a:pPr algn="r"/>
          <a:endParaRPr lang="en-US" sz="1600" b="1"/>
        </a:p>
      </dgm:t>
    </dgm:pt>
    <dgm:pt modelId="{AC08A701-C6BC-478D-AB2A-377E7DB97F19}" type="parTrans" cxnId="{B2CC4439-D09F-4344-9041-0E7934CCC64F}">
      <dgm:prSet/>
      <dgm:spPr/>
      <dgm:t>
        <a:bodyPr/>
        <a:lstStyle/>
        <a:p>
          <a:endParaRPr lang="en-US" b="1"/>
        </a:p>
      </dgm:t>
    </dgm:pt>
    <dgm:pt modelId="{C05B8036-643A-4E20-BE38-E746C7A97693}" type="sibTrans" cxnId="{B2CC4439-D09F-4344-9041-0E7934CCC64F}">
      <dgm:prSet custT="1"/>
      <dgm:spPr/>
      <dgm:t>
        <a:bodyPr/>
        <a:lstStyle/>
        <a:p>
          <a:endParaRPr lang="en-US"/>
        </a:p>
      </dgm:t>
    </dgm:pt>
    <dgm:pt modelId="{92E6F443-E702-4BC6-888E-779895507DB8}">
      <dgm:prSet phldrT="[Text]" custT="1"/>
      <dgm:spPr/>
      <dgm:t>
        <a:bodyPr/>
        <a:lstStyle/>
        <a:p>
          <a:pPr rtl="0"/>
          <a:r>
            <a:rPr lang="en-US" sz="1200" b="1"/>
            <a:t>BCBS 239</a:t>
          </a:r>
          <a:endParaRPr lang="en-US" sz="1200" b="1">
            <a:latin typeface="Arial" panose="020B0604020202020204"/>
          </a:endParaRPr>
        </a:p>
      </dgm:t>
    </dgm:pt>
    <dgm:pt modelId="{AF34CBC2-5590-4179-9EEE-2595729F9BEE}" type="parTrans" cxnId="{D1F921D8-D465-4239-A77C-2A710F4D69E9}">
      <dgm:prSet/>
      <dgm:spPr/>
      <dgm:t>
        <a:bodyPr/>
        <a:lstStyle/>
        <a:p>
          <a:endParaRPr lang="en-US" b="1"/>
        </a:p>
      </dgm:t>
    </dgm:pt>
    <dgm:pt modelId="{478EC141-1073-4052-A293-350F0F655DB4}" type="sibTrans" cxnId="{D1F921D8-D465-4239-A77C-2A710F4D69E9}">
      <dgm:prSet/>
      <dgm:spPr/>
      <dgm:t>
        <a:bodyPr/>
        <a:lstStyle/>
        <a:p>
          <a:endParaRPr lang="en-US" b="1"/>
        </a:p>
      </dgm:t>
    </dgm:pt>
    <dgm:pt modelId="{5F2B2431-C0CC-4453-B64D-BDEE006332AA}">
      <dgm:prSet phldrT="[Text]" custT="1"/>
      <dgm:spPr/>
      <dgm:t>
        <a:bodyPr lIns="0" rIns="45720" anchor="b" anchorCtr="1"/>
        <a:lstStyle/>
        <a:p>
          <a:pPr algn="r"/>
          <a:r>
            <a:rPr lang="en-US" sz="1200" b="1"/>
            <a:t>Self-service BI</a:t>
          </a:r>
        </a:p>
      </dgm:t>
    </dgm:pt>
    <dgm:pt modelId="{2A89B41D-A77A-48B6-BA08-EB334BF5E8DB}">
      <dgm:prSet phldrT="[Text]"/>
      <dgm:spPr/>
      <dgm:t>
        <a:bodyPr/>
        <a:lstStyle/>
        <a:p>
          <a:pPr algn="l"/>
          <a:endParaRPr lang="en-US" b="1"/>
        </a:p>
        <a:p>
          <a:pPr algn="l"/>
          <a:r>
            <a:rPr lang="en-US" b="1"/>
            <a:t>Data Processing &amp; Visualization Improvement</a:t>
          </a:r>
        </a:p>
      </dgm:t>
    </dgm:pt>
    <dgm:pt modelId="{1D59728F-6D98-4ABC-BA87-20320EAABB87}" type="sibTrans" cxnId="{1BB4E2DB-A55A-4AB4-91DC-19AEAEECBEFF}">
      <dgm:prSet custT="1"/>
      <dgm:spPr/>
      <dgm:t>
        <a:bodyPr/>
        <a:lstStyle/>
        <a:p>
          <a:endParaRPr lang="en-US"/>
        </a:p>
      </dgm:t>
    </dgm:pt>
    <dgm:pt modelId="{25740AC4-0517-4E91-A41E-733BCC017028}" type="parTrans" cxnId="{1BB4E2DB-A55A-4AB4-91DC-19AEAEECBEFF}">
      <dgm:prSet/>
      <dgm:spPr/>
      <dgm:t>
        <a:bodyPr/>
        <a:lstStyle/>
        <a:p>
          <a:endParaRPr lang="en-US" b="1"/>
        </a:p>
      </dgm:t>
    </dgm:pt>
    <dgm:pt modelId="{78FDE029-B18B-45C0-B43E-FED7E83E0DE4}" type="sibTrans" cxnId="{E7C63DE2-A311-4A49-81D0-A6951FEA512B}">
      <dgm:prSet/>
      <dgm:spPr/>
      <dgm:t>
        <a:bodyPr/>
        <a:lstStyle/>
        <a:p>
          <a:endParaRPr lang="en-US" b="1"/>
        </a:p>
      </dgm:t>
    </dgm:pt>
    <dgm:pt modelId="{5685CA2A-4DA3-4289-8CE5-8CB801C8275D}" type="parTrans" cxnId="{E7C63DE2-A311-4A49-81D0-A6951FEA512B}">
      <dgm:prSet/>
      <dgm:spPr/>
      <dgm:t>
        <a:bodyPr/>
        <a:lstStyle/>
        <a:p>
          <a:endParaRPr lang="en-US" b="1"/>
        </a:p>
      </dgm:t>
    </dgm:pt>
    <dgm:pt modelId="{31989079-C9C6-40F9-9602-7F4477E5BA37}">
      <dgm:prSet phldrT="[Text]" custT="1"/>
      <dgm:spPr/>
      <dgm:t>
        <a:bodyPr/>
        <a:lstStyle/>
        <a:p>
          <a:pPr algn="l"/>
          <a:r>
            <a:rPr lang="en-US" sz="1600" b="1"/>
            <a:t>Data Governance</a:t>
          </a:r>
        </a:p>
        <a:p>
          <a:pPr algn="l"/>
          <a:endParaRPr lang="en-US" sz="1600" b="1"/>
        </a:p>
      </dgm:t>
    </dgm:pt>
    <dgm:pt modelId="{0DA0F690-397C-4598-A186-9918EC6C9652}" type="sibTrans" cxnId="{4CEE62BD-D1D1-4393-BAAC-F32DA4CD591D}">
      <dgm:prSet custT="1"/>
      <dgm:spPr/>
      <dgm:t>
        <a:bodyPr/>
        <a:lstStyle/>
        <a:p>
          <a:endParaRPr lang="en-US"/>
        </a:p>
      </dgm:t>
    </dgm:pt>
    <dgm:pt modelId="{8C444C8B-C59C-4A17-8274-EF97E13FD7A1}" type="parTrans" cxnId="{4CEE62BD-D1D1-4393-BAAC-F32DA4CD591D}">
      <dgm:prSet/>
      <dgm:spPr/>
      <dgm:t>
        <a:bodyPr/>
        <a:lstStyle/>
        <a:p>
          <a:endParaRPr lang="en-US" b="1"/>
        </a:p>
      </dgm:t>
    </dgm:pt>
    <dgm:pt modelId="{B674C275-4725-4A2A-A1A3-510E1EFE2D9D}">
      <dgm:prSet custT="1"/>
      <dgm:spPr/>
      <dgm:t>
        <a:bodyPr/>
        <a:lstStyle/>
        <a:p>
          <a:pPr algn="r"/>
          <a:endParaRPr lang="en-US" sz="1600" b="1"/>
        </a:p>
        <a:p>
          <a:pPr algn="r"/>
          <a:r>
            <a:rPr lang="en-US" sz="1600" b="1"/>
            <a:t>Business Growth &amp; Innovation Enablers</a:t>
          </a:r>
        </a:p>
      </dgm:t>
    </dgm:pt>
    <dgm:pt modelId="{428E7D75-3E6E-4A5E-A29F-E6151ED4ECBB}" type="parTrans" cxnId="{E13C30A4-3D68-4481-A5CD-C056D8DA1007}">
      <dgm:prSet/>
      <dgm:spPr/>
      <dgm:t>
        <a:bodyPr/>
        <a:lstStyle/>
        <a:p>
          <a:endParaRPr lang="en-US"/>
        </a:p>
      </dgm:t>
    </dgm:pt>
    <dgm:pt modelId="{1A98ECFF-A785-40E5-A446-4A0395F8465A}" type="sibTrans" cxnId="{E13C30A4-3D68-4481-A5CD-C056D8DA1007}">
      <dgm:prSet/>
      <dgm:spPr/>
      <dgm:t>
        <a:bodyPr/>
        <a:lstStyle/>
        <a:p>
          <a:endParaRPr lang="en-US"/>
        </a:p>
      </dgm:t>
    </dgm:pt>
    <dgm:pt modelId="{3DAE8F71-204C-4593-81DB-F53FB2A7D0FB}">
      <dgm:prSet phldrT="[Text]" custT="1"/>
      <dgm:spPr/>
      <dgm:t>
        <a:bodyPr/>
        <a:lstStyle/>
        <a:p>
          <a:r>
            <a:rPr lang="en-US" sz="1200" b="1"/>
            <a:t>Local regulation</a:t>
          </a:r>
        </a:p>
      </dgm:t>
    </dgm:pt>
    <dgm:pt modelId="{D6A18208-7A7E-4470-A6BC-BC5DF5D0C091}" type="parTrans" cxnId="{07D243C5-8E24-49B8-A347-A9608E392666}">
      <dgm:prSet/>
      <dgm:spPr/>
      <dgm:t>
        <a:bodyPr/>
        <a:lstStyle/>
        <a:p>
          <a:endParaRPr lang="en-US"/>
        </a:p>
      </dgm:t>
    </dgm:pt>
    <dgm:pt modelId="{55A6C664-6BED-48A1-A8CC-2F2E624379C2}" type="sibTrans" cxnId="{07D243C5-8E24-49B8-A347-A9608E392666}">
      <dgm:prSet/>
      <dgm:spPr/>
      <dgm:t>
        <a:bodyPr/>
        <a:lstStyle/>
        <a:p>
          <a:endParaRPr lang="en-US"/>
        </a:p>
      </dgm:t>
    </dgm:pt>
    <dgm:pt modelId="{EC3356AE-512F-4DD7-9268-3C76DAFD8811}">
      <dgm:prSet phldrT="[Text]" custT="1"/>
      <dgm:spPr/>
      <dgm:t>
        <a:bodyPr/>
        <a:lstStyle/>
        <a:p>
          <a:r>
            <a:rPr lang="en-US" sz="1200" b="1"/>
            <a:t>Group requirements</a:t>
          </a:r>
        </a:p>
      </dgm:t>
    </dgm:pt>
    <dgm:pt modelId="{F63B3841-62EE-4478-A8A5-30B75CD50919}" type="parTrans" cxnId="{718BB8CB-A3D4-4FE0-BEB8-989245CDF20C}">
      <dgm:prSet/>
      <dgm:spPr/>
      <dgm:t>
        <a:bodyPr/>
        <a:lstStyle/>
        <a:p>
          <a:endParaRPr lang="en-US"/>
        </a:p>
      </dgm:t>
    </dgm:pt>
    <dgm:pt modelId="{8A51CFAD-7CDC-4470-B5BC-D1874F8BFEA9}" type="sibTrans" cxnId="{718BB8CB-A3D4-4FE0-BEB8-989245CDF20C}">
      <dgm:prSet/>
      <dgm:spPr/>
      <dgm:t>
        <a:bodyPr/>
        <a:lstStyle/>
        <a:p>
          <a:endParaRPr lang="en-US"/>
        </a:p>
      </dgm:t>
    </dgm:pt>
    <dgm:pt modelId="{C49EEEFE-04B9-4DF8-9646-4154E60181AA}">
      <dgm:prSet phldrT="[Text]" custT="1"/>
      <dgm:spPr/>
      <dgm:t>
        <a:bodyPr/>
        <a:lstStyle/>
        <a:p>
          <a:pPr marL="169863" indent="-169863" algn="r">
            <a:tabLst>
              <a:tab pos="119063" algn="l"/>
            </a:tabLst>
          </a:pPr>
          <a:r>
            <a:rPr lang="en-US" sz="1200" b="1"/>
            <a:t>Data ownership, dictionary, linage, access and change control</a:t>
          </a:r>
        </a:p>
      </dgm:t>
    </dgm:pt>
    <dgm:pt modelId="{929FC974-201D-4587-BB6E-88723CC4E5FD}" type="parTrans" cxnId="{83D559CD-1A01-4573-95BD-32A04BED7B80}">
      <dgm:prSet/>
      <dgm:spPr/>
      <dgm:t>
        <a:bodyPr/>
        <a:lstStyle/>
        <a:p>
          <a:endParaRPr lang="en-US"/>
        </a:p>
      </dgm:t>
    </dgm:pt>
    <dgm:pt modelId="{3F7942B3-0F59-4EBC-B312-BAB0FCBFD65E}" type="sibTrans" cxnId="{83D559CD-1A01-4573-95BD-32A04BED7B80}">
      <dgm:prSet/>
      <dgm:spPr/>
      <dgm:t>
        <a:bodyPr/>
        <a:lstStyle/>
        <a:p>
          <a:endParaRPr lang="en-US"/>
        </a:p>
      </dgm:t>
    </dgm:pt>
    <dgm:pt modelId="{90941020-A8A9-4DBF-94E1-7E77F1274931}">
      <dgm:prSet phldrT="[Text]" custT="1"/>
      <dgm:spPr/>
      <dgm:t>
        <a:bodyPr lIns="0" rIns="45720" anchor="b" anchorCtr="1"/>
        <a:lstStyle/>
        <a:p>
          <a:pPr algn="r"/>
          <a:r>
            <a:rPr lang="en-US" sz="1200" b="1"/>
            <a:t>Advanced visualization</a:t>
          </a:r>
        </a:p>
      </dgm:t>
    </dgm:pt>
    <dgm:pt modelId="{F40E7AF8-4F93-4A28-AFD6-28DA398C15CC}" type="parTrans" cxnId="{B274F53C-C85E-42F5-BE09-C2D7BD749418}">
      <dgm:prSet/>
      <dgm:spPr/>
      <dgm:t>
        <a:bodyPr/>
        <a:lstStyle/>
        <a:p>
          <a:endParaRPr lang="en-US"/>
        </a:p>
      </dgm:t>
    </dgm:pt>
    <dgm:pt modelId="{296F2D77-FBEB-46EC-A449-6CB90B60553B}" type="sibTrans" cxnId="{B274F53C-C85E-42F5-BE09-C2D7BD749418}">
      <dgm:prSet/>
      <dgm:spPr/>
      <dgm:t>
        <a:bodyPr/>
        <a:lstStyle/>
        <a:p>
          <a:endParaRPr lang="en-US"/>
        </a:p>
      </dgm:t>
    </dgm:pt>
    <dgm:pt modelId="{E24FD615-01E4-443C-B17F-41517FD314BD}">
      <dgm:prSet phldrT="[Text]" custT="1"/>
      <dgm:spPr/>
      <dgm:t>
        <a:bodyPr lIns="0" rIns="45720" anchor="b" anchorCtr="1"/>
        <a:lstStyle/>
        <a:p>
          <a:pPr algn="r"/>
          <a:r>
            <a:rPr lang="en-US" sz="1200" b="1"/>
            <a:t>Shared data model</a:t>
          </a:r>
        </a:p>
      </dgm:t>
    </dgm:pt>
    <dgm:pt modelId="{51AD5E3C-AD5A-4EF4-8C30-1C38445682EE}" type="parTrans" cxnId="{FD34C08D-2676-43E5-B9D3-778A25213DF6}">
      <dgm:prSet/>
      <dgm:spPr/>
      <dgm:t>
        <a:bodyPr/>
        <a:lstStyle/>
        <a:p>
          <a:endParaRPr lang="en-US"/>
        </a:p>
      </dgm:t>
    </dgm:pt>
    <dgm:pt modelId="{0E7F3BEC-C6F4-4717-B693-D7951B1D5201}" type="sibTrans" cxnId="{FD34C08D-2676-43E5-B9D3-778A25213DF6}">
      <dgm:prSet/>
      <dgm:spPr/>
      <dgm:t>
        <a:bodyPr/>
        <a:lstStyle/>
        <a:p>
          <a:endParaRPr lang="en-US"/>
        </a:p>
      </dgm:t>
    </dgm:pt>
    <dgm:pt modelId="{98BB187A-97E6-4DE6-9F14-96CD0791F094}">
      <dgm:prSet phldrT="[Text]" custT="1"/>
      <dgm:spPr/>
      <dgm:t>
        <a:bodyPr lIns="0" rIns="45720" anchor="b" anchorCtr="1"/>
        <a:lstStyle/>
        <a:p>
          <a:pPr algn="r"/>
          <a:r>
            <a:rPr lang="en-US" sz="1200" b="1"/>
            <a:t>Report industrialization</a:t>
          </a:r>
        </a:p>
      </dgm:t>
    </dgm:pt>
    <dgm:pt modelId="{B1D46A14-9C17-451A-802D-51DE6A1C19B3}" type="parTrans" cxnId="{18E6AA87-5ED1-4FDA-AD24-4CBDA0E3C180}">
      <dgm:prSet/>
      <dgm:spPr/>
      <dgm:t>
        <a:bodyPr/>
        <a:lstStyle/>
        <a:p>
          <a:endParaRPr lang="en-US"/>
        </a:p>
      </dgm:t>
    </dgm:pt>
    <dgm:pt modelId="{0045CE8E-A21C-4E04-8B34-6846643F37F2}" type="sibTrans" cxnId="{18E6AA87-5ED1-4FDA-AD24-4CBDA0E3C180}">
      <dgm:prSet/>
      <dgm:spPr/>
      <dgm:t>
        <a:bodyPr/>
        <a:lstStyle/>
        <a:p>
          <a:endParaRPr lang="en-US"/>
        </a:p>
      </dgm:t>
    </dgm:pt>
    <dgm:pt modelId="{6D368679-D78D-4219-8EDE-078B60513502}">
      <dgm:prSet custT="1"/>
      <dgm:spPr/>
      <dgm:t>
        <a:bodyPr anchor="b" anchorCtr="0"/>
        <a:lstStyle/>
        <a:p>
          <a:r>
            <a:rPr lang="en-US" sz="1200" b="1"/>
            <a:t>Profitability analytics</a:t>
          </a:r>
        </a:p>
      </dgm:t>
    </dgm:pt>
    <dgm:pt modelId="{E1B5BC62-DFD3-494E-9188-4C3EE2DB99CD}" type="parTrans" cxnId="{0D4110B3-DB14-4801-82D9-93AA632BEEEB}">
      <dgm:prSet/>
      <dgm:spPr/>
      <dgm:t>
        <a:bodyPr/>
        <a:lstStyle/>
        <a:p>
          <a:endParaRPr lang="en-US"/>
        </a:p>
      </dgm:t>
    </dgm:pt>
    <dgm:pt modelId="{0D85D73F-3576-4EAD-95E1-04E6380B3CF2}" type="sibTrans" cxnId="{0D4110B3-DB14-4801-82D9-93AA632BEEEB}">
      <dgm:prSet/>
      <dgm:spPr/>
      <dgm:t>
        <a:bodyPr/>
        <a:lstStyle/>
        <a:p>
          <a:endParaRPr lang="en-US"/>
        </a:p>
      </dgm:t>
    </dgm:pt>
    <dgm:pt modelId="{340F5221-E249-4007-B161-7A30C4A942D6}">
      <dgm:prSet phldrT="[Text]" custT="1"/>
      <dgm:spPr/>
      <dgm:t>
        <a:bodyPr/>
        <a:lstStyle/>
        <a:p>
          <a:pPr marL="169863" indent="-169863" algn="r">
            <a:tabLst>
              <a:tab pos="119063" algn="l"/>
            </a:tabLst>
          </a:pPr>
          <a:r>
            <a:rPr lang="en-US" sz="1200" b="1"/>
            <a:t>Golden data source</a:t>
          </a:r>
        </a:p>
      </dgm:t>
    </dgm:pt>
    <dgm:pt modelId="{FB18314B-B3F6-4AF9-80A8-BA716C818C54}" type="parTrans" cxnId="{249327FE-E3E6-445A-8E81-FBBD7C46542F}">
      <dgm:prSet/>
      <dgm:spPr/>
      <dgm:t>
        <a:bodyPr/>
        <a:lstStyle/>
        <a:p>
          <a:endParaRPr lang="en-US"/>
        </a:p>
      </dgm:t>
    </dgm:pt>
    <dgm:pt modelId="{FF8A7F57-1F8B-4311-B471-42A3587CD5C2}" type="sibTrans" cxnId="{249327FE-E3E6-445A-8E81-FBBD7C46542F}">
      <dgm:prSet/>
      <dgm:spPr/>
      <dgm:t>
        <a:bodyPr/>
        <a:lstStyle/>
        <a:p>
          <a:endParaRPr lang="en-US"/>
        </a:p>
      </dgm:t>
    </dgm:pt>
    <dgm:pt modelId="{BDFBFA0A-1C6A-49BC-AE4A-4201D9508F9E}">
      <dgm:prSet phldrT="[Text]" custT="1"/>
      <dgm:spPr/>
      <dgm:t>
        <a:bodyPr/>
        <a:lstStyle/>
        <a:p>
          <a:r>
            <a:rPr lang="en-US" sz="1200" b="1" dirty="0"/>
            <a:t>GDPR</a:t>
          </a:r>
        </a:p>
      </dgm:t>
    </dgm:pt>
    <dgm:pt modelId="{41123E8D-FC79-4F57-BF13-AC395238C96A}" type="parTrans" cxnId="{E5FC36C6-BEC1-4277-92D0-AEDA1B1BA260}">
      <dgm:prSet/>
      <dgm:spPr/>
      <dgm:t>
        <a:bodyPr/>
        <a:lstStyle/>
        <a:p>
          <a:endParaRPr lang="en-US"/>
        </a:p>
      </dgm:t>
    </dgm:pt>
    <dgm:pt modelId="{47275B42-1FC5-4DBB-BDDE-CAC683BDC18E}" type="sibTrans" cxnId="{E5FC36C6-BEC1-4277-92D0-AEDA1B1BA260}">
      <dgm:prSet/>
      <dgm:spPr/>
      <dgm:t>
        <a:bodyPr/>
        <a:lstStyle/>
        <a:p>
          <a:endParaRPr lang="en-US"/>
        </a:p>
      </dgm:t>
    </dgm:pt>
    <dgm:pt modelId="{736BB755-C928-4DF8-9744-38F9DCE140F8}">
      <dgm:prSet custT="1"/>
      <dgm:spPr/>
      <dgm:t>
        <a:bodyPr anchor="b" anchorCtr="0"/>
        <a:lstStyle/>
        <a:p>
          <a:r>
            <a:rPr lang="en-US" sz="1200" b="1"/>
            <a:t>Campaign management</a:t>
          </a:r>
        </a:p>
      </dgm:t>
    </dgm:pt>
    <dgm:pt modelId="{38A6BAE9-3E47-435B-8576-31B8E8386DD4}" type="parTrans" cxnId="{4FA381FC-BD1D-466B-8084-98F9C5BA6BD1}">
      <dgm:prSet/>
      <dgm:spPr/>
      <dgm:t>
        <a:bodyPr/>
        <a:lstStyle/>
        <a:p>
          <a:endParaRPr lang="en-US"/>
        </a:p>
      </dgm:t>
    </dgm:pt>
    <dgm:pt modelId="{72E68162-1493-4AB6-863C-17C1C7A8B284}" type="sibTrans" cxnId="{4FA381FC-BD1D-466B-8084-98F9C5BA6BD1}">
      <dgm:prSet/>
      <dgm:spPr/>
      <dgm:t>
        <a:bodyPr/>
        <a:lstStyle/>
        <a:p>
          <a:endParaRPr lang="en-US"/>
        </a:p>
      </dgm:t>
    </dgm:pt>
    <dgm:pt modelId="{A038CF86-2B3E-49A5-A9CC-608D22104CD6}">
      <dgm:prSet phldrT="[Text]" custT="1"/>
      <dgm:spPr/>
      <dgm:t>
        <a:bodyPr/>
        <a:lstStyle/>
        <a:p>
          <a:pPr marL="169863" indent="-169863" algn="r">
            <a:tabLst>
              <a:tab pos="119063" algn="l"/>
            </a:tabLst>
          </a:pPr>
          <a:r>
            <a:rPr lang="en-US" sz="1200" b="1"/>
            <a:t>Data Management Office</a:t>
          </a:r>
        </a:p>
      </dgm:t>
    </dgm:pt>
    <dgm:pt modelId="{2C3211B4-E14C-48D8-B11C-12543804689F}" type="parTrans" cxnId="{7EF9A147-26E7-4858-8EC8-371A468846F5}">
      <dgm:prSet/>
      <dgm:spPr/>
      <dgm:t>
        <a:bodyPr/>
        <a:lstStyle/>
        <a:p>
          <a:endParaRPr lang="en-US"/>
        </a:p>
      </dgm:t>
    </dgm:pt>
    <dgm:pt modelId="{B69C5942-851C-441A-81E6-07278D271CB2}" type="sibTrans" cxnId="{7EF9A147-26E7-4858-8EC8-371A468846F5}">
      <dgm:prSet/>
      <dgm:spPr/>
      <dgm:t>
        <a:bodyPr/>
        <a:lstStyle/>
        <a:p>
          <a:endParaRPr lang="en-US"/>
        </a:p>
      </dgm:t>
    </dgm:pt>
    <dgm:pt modelId="{1C7ADE85-4AB5-4957-906F-5E0C236F8293}">
      <dgm:prSet custT="1"/>
      <dgm:spPr/>
      <dgm:t>
        <a:bodyPr anchor="b" anchorCtr="0"/>
        <a:lstStyle/>
        <a:p>
          <a:r>
            <a:rPr lang="en-US" sz="1200" b="1"/>
            <a:t>Real-time   processing</a:t>
          </a:r>
        </a:p>
      </dgm:t>
    </dgm:pt>
    <dgm:pt modelId="{818D7D81-F45A-43CD-97F1-FF86C3206A11}" type="parTrans" cxnId="{BE943BA3-F995-4D58-9AF8-7CADBF9A84E8}">
      <dgm:prSet/>
      <dgm:spPr/>
      <dgm:t>
        <a:bodyPr/>
        <a:lstStyle/>
        <a:p>
          <a:endParaRPr lang="en-US"/>
        </a:p>
      </dgm:t>
    </dgm:pt>
    <dgm:pt modelId="{B1D9EF39-75CB-4CAF-ADF1-9B7E5ED5FEBE}" type="sibTrans" cxnId="{BE943BA3-F995-4D58-9AF8-7CADBF9A84E8}">
      <dgm:prSet/>
      <dgm:spPr/>
      <dgm:t>
        <a:bodyPr/>
        <a:lstStyle/>
        <a:p>
          <a:endParaRPr lang="en-US"/>
        </a:p>
      </dgm:t>
    </dgm:pt>
    <dgm:pt modelId="{CE38CF25-B84F-411D-8B36-E0DBC2C632DE}">
      <dgm:prSet custT="1"/>
      <dgm:spPr/>
      <dgm:t>
        <a:bodyPr anchor="b" anchorCtr="0"/>
        <a:lstStyle/>
        <a:p>
          <a:r>
            <a:rPr lang="en-US" sz="1200" b="1"/>
            <a:t>Risk scoring and modelling</a:t>
          </a:r>
        </a:p>
      </dgm:t>
    </dgm:pt>
    <dgm:pt modelId="{5924B910-DB1C-4F9B-A28A-8A87F9734F87}" type="parTrans" cxnId="{DFF6C8DC-E79A-4D51-A79E-E139E63DE49A}">
      <dgm:prSet/>
      <dgm:spPr/>
      <dgm:t>
        <a:bodyPr/>
        <a:lstStyle/>
        <a:p>
          <a:endParaRPr lang="en-US"/>
        </a:p>
      </dgm:t>
    </dgm:pt>
    <dgm:pt modelId="{50B86BB3-09C7-46E8-8670-401176B9656D}" type="sibTrans" cxnId="{DFF6C8DC-E79A-4D51-A79E-E139E63DE49A}">
      <dgm:prSet/>
      <dgm:spPr/>
      <dgm:t>
        <a:bodyPr/>
        <a:lstStyle/>
        <a:p>
          <a:endParaRPr lang="en-US"/>
        </a:p>
      </dgm:t>
    </dgm:pt>
    <dgm:pt modelId="{73DE6353-EAB9-43FD-B30D-0F2FE775DB73}">
      <dgm:prSet phldrT="[Text]" custT="1"/>
      <dgm:spPr/>
      <dgm:t>
        <a:bodyPr/>
        <a:lstStyle/>
        <a:p>
          <a:pPr algn="r"/>
          <a:r>
            <a:rPr lang="en-US" sz="1200" b="1"/>
            <a:t>ETL standardization</a:t>
          </a:r>
        </a:p>
      </dgm:t>
    </dgm:pt>
    <dgm:pt modelId="{73FC33A9-9DB9-4192-BDFE-8A4E899EDF55}" type="parTrans" cxnId="{0D856872-67F4-4C5C-BB03-56A077BA44C4}">
      <dgm:prSet/>
      <dgm:spPr/>
      <dgm:t>
        <a:bodyPr/>
        <a:lstStyle/>
        <a:p>
          <a:endParaRPr lang="en-US"/>
        </a:p>
      </dgm:t>
    </dgm:pt>
    <dgm:pt modelId="{19378A4D-7B12-4138-B5CB-15956FEF362D}" type="sibTrans" cxnId="{0D856872-67F4-4C5C-BB03-56A077BA44C4}">
      <dgm:prSet/>
      <dgm:spPr/>
      <dgm:t>
        <a:bodyPr/>
        <a:lstStyle/>
        <a:p>
          <a:endParaRPr lang="en-US"/>
        </a:p>
      </dgm:t>
    </dgm:pt>
    <dgm:pt modelId="{C7954376-D21C-46D4-9A2E-36D5A7E7E153}">
      <dgm:prSet phldrT="[Text]" custT="1"/>
      <dgm:spPr/>
      <dgm:t>
        <a:bodyPr/>
        <a:lstStyle/>
        <a:p>
          <a:pPr marL="169863" indent="-169863" algn="r">
            <a:tabLst>
              <a:tab pos="119063" algn="l"/>
            </a:tabLst>
          </a:pPr>
          <a:r>
            <a:rPr lang="en-US" sz="1200" b="1"/>
            <a:t>Data quality monitoring and correction process</a:t>
          </a:r>
        </a:p>
      </dgm:t>
    </dgm:pt>
    <dgm:pt modelId="{6D5A498E-B7F2-4E5E-A48A-B7FB95ED5B59}" type="parTrans" cxnId="{87B3AEEF-DCA3-411C-8EE0-FE6D486C93F1}">
      <dgm:prSet/>
      <dgm:spPr/>
      <dgm:t>
        <a:bodyPr/>
        <a:lstStyle/>
        <a:p>
          <a:endParaRPr lang="en-US"/>
        </a:p>
      </dgm:t>
    </dgm:pt>
    <dgm:pt modelId="{D1B85B05-CCE7-4548-829D-A633DED6CE4B}" type="sibTrans" cxnId="{87B3AEEF-DCA3-411C-8EE0-FE6D486C93F1}">
      <dgm:prSet/>
      <dgm:spPr/>
      <dgm:t>
        <a:bodyPr/>
        <a:lstStyle/>
        <a:p>
          <a:endParaRPr lang="en-US"/>
        </a:p>
      </dgm:t>
    </dgm:pt>
    <dgm:pt modelId="{9133B7C1-5F22-4F7F-8667-7B5FB1B4CBC4}">
      <dgm:prSet custT="1"/>
      <dgm:spPr/>
      <dgm:t>
        <a:bodyPr anchor="b" anchorCtr="0"/>
        <a:lstStyle/>
        <a:p>
          <a:r>
            <a:rPr lang="sr-Latn-RS" sz="1200" b="1"/>
            <a:t>Data-driven Culture</a:t>
          </a:r>
          <a:endParaRPr lang="en-US" sz="1200" b="1"/>
        </a:p>
      </dgm:t>
    </dgm:pt>
    <dgm:pt modelId="{69C4A926-35D3-476D-8A30-9F3BE0992922}" type="parTrans" cxnId="{6B66A17B-DBFF-4ABE-9A84-70269BFE281E}">
      <dgm:prSet/>
      <dgm:spPr/>
      <dgm:t>
        <a:bodyPr/>
        <a:lstStyle/>
        <a:p>
          <a:endParaRPr lang="en-US"/>
        </a:p>
      </dgm:t>
    </dgm:pt>
    <dgm:pt modelId="{C69033C0-DB0A-4A7C-A056-F9E53F206480}" type="sibTrans" cxnId="{6B66A17B-DBFF-4ABE-9A84-70269BFE281E}">
      <dgm:prSet/>
      <dgm:spPr/>
      <dgm:t>
        <a:bodyPr/>
        <a:lstStyle/>
        <a:p>
          <a:endParaRPr lang="en-US"/>
        </a:p>
      </dgm:t>
    </dgm:pt>
    <dgm:pt modelId="{5BFFE62D-3A49-4013-924B-6CC82299B534}">
      <dgm:prSet phldrT="[Text]" custT="1"/>
      <dgm:spPr/>
      <dgm:t>
        <a:bodyPr/>
        <a:lstStyle/>
        <a:p>
          <a:r>
            <a:rPr lang="sr-Latn-RS" sz="1200" b="1" dirty="0"/>
            <a:t>EU </a:t>
          </a:r>
          <a:r>
            <a:rPr lang="sr-Latn-RS" sz="1200" b="1" dirty="0" err="1"/>
            <a:t>Taxonomy</a:t>
          </a:r>
          <a:endParaRPr lang="en-US" sz="1200" b="1" dirty="0"/>
        </a:p>
      </dgm:t>
    </dgm:pt>
    <dgm:pt modelId="{78ECE28E-7607-40B3-9F0C-072CD0D8898E}" type="parTrans" cxnId="{93AAE4FD-E809-4F81-A375-05FD5C828300}">
      <dgm:prSet/>
      <dgm:spPr/>
      <dgm:t>
        <a:bodyPr/>
        <a:lstStyle/>
        <a:p>
          <a:endParaRPr lang="en-US"/>
        </a:p>
      </dgm:t>
    </dgm:pt>
    <dgm:pt modelId="{B117CCED-FACF-4ED4-A7B1-68A3ED7C8B98}" type="sibTrans" cxnId="{93AAE4FD-E809-4F81-A375-05FD5C828300}">
      <dgm:prSet/>
      <dgm:spPr/>
      <dgm:t>
        <a:bodyPr/>
        <a:lstStyle/>
        <a:p>
          <a:endParaRPr lang="en-US"/>
        </a:p>
      </dgm:t>
    </dgm:pt>
    <dgm:pt modelId="{28355721-77AA-4EF4-8772-7CB3989E41AB}">
      <dgm:prSet phldrT="[Text]" custT="1"/>
      <dgm:spPr/>
      <dgm:t>
        <a:bodyPr/>
        <a:lstStyle/>
        <a:p>
          <a:r>
            <a:rPr lang="sr-Latn-RS" sz="1200" b="1" dirty="0"/>
            <a:t>ESRS</a:t>
          </a:r>
          <a:endParaRPr lang="en-US" sz="1200" b="1" dirty="0"/>
        </a:p>
      </dgm:t>
    </dgm:pt>
    <dgm:pt modelId="{0A6CDE83-B163-4CCA-B777-758E57D80175}" type="parTrans" cxnId="{4CDEF3CA-39D6-4EB6-91D3-71C0C4E0E985}">
      <dgm:prSet/>
      <dgm:spPr/>
      <dgm:t>
        <a:bodyPr/>
        <a:lstStyle/>
        <a:p>
          <a:endParaRPr lang="en-US"/>
        </a:p>
      </dgm:t>
    </dgm:pt>
    <dgm:pt modelId="{26DA1762-1B6C-41E8-8317-FDC816E1D795}" type="sibTrans" cxnId="{4CDEF3CA-39D6-4EB6-91D3-71C0C4E0E985}">
      <dgm:prSet/>
      <dgm:spPr/>
      <dgm:t>
        <a:bodyPr/>
        <a:lstStyle/>
        <a:p>
          <a:endParaRPr lang="en-US"/>
        </a:p>
      </dgm:t>
    </dgm:pt>
    <dgm:pt modelId="{290E9C22-9B12-4379-934C-364CC5B441E3}">
      <dgm:prSet phldrT="[Text]" custT="1"/>
      <dgm:spPr/>
      <dgm:t>
        <a:bodyPr/>
        <a:lstStyle/>
        <a:p>
          <a:r>
            <a:rPr lang="sr-Latn-RS" sz="1200" b="1" dirty="0"/>
            <a:t>CSRD</a:t>
          </a:r>
          <a:endParaRPr lang="en-US" sz="1200" b="1" dirty="0"/>
        </a:p>
      </dgm:t>
    </dgm:pt>
    <dgm:pt modelId="{3E73BB3E-956C-4A07-B360-E1C363459C27}" type="parTrans" cxnId="{85781B83-329D-40A5-880E-E8CE4C8F20F7}">
      <dgm:prSet/>
      <dgm:spPr/>
      <dgm:t>
        <a:bodyPr/>
        <a:lstStyle/>
        <a:p>
          <a:endParaRPr lang="en-US"/>
        </a:p>
      </dgm:t>
    </dgm:pt>
    <dgm:pt modelId="{E154AD93-1125-4D81-BFA8-4158E66674A5}" type="sibTrans" cxnId="{85781B83-329D-40A5-880E-E8CE4C8F20F7}">
      <dgm:prSet/>
      <dgm:spPr/>
      <dgm:t>
        <a:bodyPr/>
        <a:lstStyle/>
        <a:p>
          <a:endParaRPr lang="en-US"/>
        </a:p>
      </dgm:t>
    </dgm:pt>
    <dgm:pt modelId="{5DF3E1C0-3C93-4D84-86E8-3611C74541E6}" type="pres">
      <dgm:prSet presAssocID="{D2BF775A-55F0-47BD-AF5A-EA2E30F219C7}" presName="cycleMatrixDiagram" presStyleCnt="0">
        <dgm:presLayoutVars>
          <dgm:chMax val="1"/>
          <dgm:dir/>
          <dgm:animLvl val="lvl"/>
          <dgm:resizeHandles val="exact"/>
        </dgm:presLayoutVars>
      </dgm:prSet>
      <dgm:spPr/>
    </dgm:pt>
    <dgm:pt modelId="{58F34563-8B5D-4617-B7F9-2DBEE0680013}" type="pres">
      <dgm:prSet presAssocID="{D2BF775A-55F0-47BD-AF5A-EA2E30F219C7}" presName="children" presStyleCnt="0"/>
      <dgm:spPr/>
    </dgm:pt>
    <dgm:pt modelId="{43463F7D-C308-40BE-B423-502770ACD9E1}" type="pres">
      <dgm:prSet presAssocID="{D2BF775A-55F0-47BD-AF5A-EA2E30F219C7}" presName="child1group" presStyleCnt="0"/>
      <dgm:spPr/>
    </dgm:pt>
    <dgm:pt modelId="{8346874E-287A-494C-A99C-43A8E52E6774}" type="pres">
      <dgm:prSet presAssocID="{D2BF775A-55F0-47BD-AF5A-EA2E30F219C7}" presName="child1" presStyleLbl="bgAcc1" presStyleIdx="0" presStyleCnt="4" custScaleX="105235" custScaleY="111730" custLinFactNeighborX="-685" custLinFactNeighborY="18460"/>
      <dgm:spPr/>
    </dgm:pt>
    <dgm:pt modelId="{765432DD-3CBE-4587-92E1-C7CC2E3B60A6}" type="pres">
      <dgm:prSet presAssocID="{D2BF775A-55F0-47BD-AF5A-EA2E30F219C7}" presName="child1Text" presStyleLbl="bgAcc1" presStyleIdx="0" presStyleCnt="4">
        <dgm:presLayoutVars>
          <dgm:bulletEnabled val="1"/>
        </dgm:presLayoutVars>
      </dgm:prSet>
      <dgm:spPr/>
    </dgm:pt>
    <dgm:pt modelId="{FDA7DBB7-8177-4449-AFF2-62D5EDE501ED}" type="pres">
      <dgm:prSet presAssocID="{D2BF775A-55F0-47BD-AF5A-EA2E30F219C7}" presName="child2group" presStyleCnt="0"/>
      <dgm:spPr/>
    </dgm:pt>
    <dgm:pt modelId="{D9D00A19-9061-49D2-8FAF-FE0B3F8A0869}" type="pres">
      <dgm:prSet presAssocID="{D2BF775A-55F0-47BD-AF5A-EA2E30F219C7}" presName="child2" presStyleLbl="bgAcc1" presStyleIdx="1" presStyleCnt="4" custScaleX="105218" custScaleY="116126" custLinFactNeighborX="11646" custLinFactNeighborY="18460"/>
      <dgm:spPr/>
    </dgm:pt>
    <dgm:pt modelId="{ECFA284A-E088-4291-A67E-8C1E981E10E4}" type="pres">
      <dgm:prSet presAssocID="{D2BF775A-55F0-47BD-AF5A-EA2E30F219C7}" presName="child2Text" presStyleLbl="bgAcc1" presStyleIdx="1" presStyleCnt="4">
        <dgm:presLayoutVars>
          <dgm:bulletEnabled val="1"/>
        </dgm:presLayoutVars>
      </dgm:prSet>
      <dgm:spPr/>
    </dgm:pt>
    <dgm:pt modelId="{5C49F0C7-4DBA-4CDF-AC2E-DB7F197344FF}" type="pres">
      <dgm:prSet presAssocID="{D2BF775A-55F0-47BD-AF5A-EA2E30F219C7}" presName="child3group" presStyleCnt="0"/>
      <dgm:spPr/>
    </dgm:pt>
    <dgm:pt modelId="{5F4447A0-82E5-4B45-9D65-DD1E3F8A5A2D}" type="pres">
      <dgm:prSet presAssocID="{D2BF775A-55F0-47BD-AF5A-EA2E30F219C7}" presName="child3" presStyleLbl="bgAcc1" presStyleIdx="2" presStyleCnt="4" custScaleX="105729" custScaleY="109531" custLinFactNeighborX="13701" custLinFactNeighborY="-18507"/>
      <dgm:spPr/>
    </dgm:pt>
    <dgm:pt modelId="{C77308D9-C3AB-40FA-BA2A-61A374B60395}" type="pres">
      <dgm:prSet presAssocID="{D2BF775A-55F0-47BD-AF5A-EA2E30F219C7}" presName="child3Text" presStyleLbl="bgAcc1" presStyleIdx="2" presStyleCnt="4">
        <dgm:presLayoutVars>
          <dgm:bulletEnabled val="1"/>
        </dgm:presLayoutVars>
      </dgm:prSet>
      <dgm:spPr/>
    </dgm:pt>
    <dgm:pt modelId="{38A85327-EA23-4542-BE5B-A982D515CFCC}" type="pres">
      <dgm:prSet presAssocID="{D2BF775A-55F0-47BD-AF5A-EA2E30F219C7}" presName="child4group" presStyleCnt="0"/>
      <dgm:spPr/>
    </dgm:pt>
    <dgm:pt modelId="{8D3BB352-FC79-455E-89D0-7D2F467CC5DE}" type="pres">
      <dgm:prSet presAssocID="{D2BF775A-55F0-47BD-AF5A-EA2E30F219C7}" presName="child4" presStyleLbl="bgAcc1" presStyleIdx="3" presStyleCnt="4" custScaleX="105235" custScaleY="108793" custLinFactNeighborX="1713" custLinFactNeighborY="-15863"/>
      <dgm:spPr/>
    </dgm:pt>
    <dgm:pt modelId="{F2BF9758-87CC-4F7F-B33D-78D4BBF4CB79}" type="pres">
      <dgm:prSet presAssocID="{D2BF775A-55F0-47BD-AF5A-EA2E30F219C7}" presName="child4Text" presStyleLbl="bgAcc1" presStyleIdx="3" presStyleCnt="4">
        <dgm:presLayoutVars>
          <dgm:bulletEnabled val="1"/>
        </dgm:presLayoutVars>
      </dgm:prSet>
      <dgm:spPr/>
    </dgm:pt>
    <dgm:pt modelId="{22059F7D-BD2C-4EBE-8147-B3FB567AAB82}" type="pres">
      <dgm:prSet presAssocID="{D2BF775A-55F0-47BD-AF5A-EA2E30F219C7}" presName="childPlaceholder" presStyleCnt="0"/>
      <dgm:spPr/>
    </dgm:pt>
    <dgm:pt modelId="{7A091314-1E8E-4C6E-A1DA-6C5DF60C3CF4}" type="pres">
      <dgm:prSet presAssocID="{D2BF775A-55F0-47BD-AF5A-EA2E30F219C7}" presName="circle" presStyleCnt="0"/>
      <dgm:spPr/>
    </dgm:pt>
    <dgm:pt modelId="{52373E39-EB41-4F33-BF51-4C343B4EBEA4}" type="pres">
      <dgm:prSet presAssocID="{D2BF775A-55F0-47BD-AF5A-EA2E30F219C7}" presName="quadrant1" presStyleLbl="node1" presStyleIdx="0" presStyleCnt="4">
        <dgm:presLayoutVars>
          <dgm:chMax val="1"/>
          <dgm:bulletEnabled val="1"/>
        </dgm:presLayoutVars>
      </dgm:prSet>
      <dgm:spPr/>
    </dgm:pt>
    <dgm:pt modelId="{77EBF789-444F-4776-A55C-7E74E008EB5D}" type="pres">
      <dgm:prSet presAssocID="{D2BF775A-55F0-47BD-AF5A-EA2E30F219C7}" presName="quadrant2" presStyleLbl="node1" presStyleIdx="1" presStyleCnt="4">
        <dgm:presLayoutVars>
          <dgm:chMax val="1"/>
          <dgm:bulletEnabled val="1"/>
        </dgm:presLayoutVars>
      </dgm:prSet>
      <dgm:spPr/>
    </dgm:pt>
    <dgm:pt modelId="{04DFD365-5B4A-450C-8691-B86F6E7B0334}" type="pres">
      <dgm:prSet presAssocID="{D2BF775A-55F0-47BD-AF5A-EA2E30F219C7}" presName="quadrant3" presStyleLbl="node1" presStyleIdx="2" presStyleCnt="4">
        <dgm:presLayoutVars>
          <dgm:chMax val="1"/>
          <dgm:bulletEnabled val="1"/>
        </dgm:presLayoutVars>
      </dgm:prSet>
      <dgm:spPr/>
    </dgm:pt>
    <dgm:pt modelId="{1ED7AA16-D570-4208-B411-F430AF846FA9}" type="pres">
      <dgm:prSet presAssocID="{D2BF775A-55F0-47BD-AF5A-EA2E30F219C7}" presName="quadrant4" presStyleLbl="node1" presStyleIdx="3" presStyleCnt="4">
        <dgm:presLayoutVars>
          <dgm:chMax val="1"/>
          <dgm:bulletEnabled val="1"/>
        </dgm:presLayoutVars>
      </dgm:prSet>
      <dgm:spPr/>
    </dgm:pt>
    <dgm:pt modelId="{95EC8CD6-9163-4A4A-B67B-B4B5E9BA7D5F}" type="pres">
      <dgm:prSet presAssocID="{D2BF775A-55F0-47BD-AF5A-EA2E30F219C7}" presName="quadrantPlaceholder" presStyleCnt="0"/>
      <dgm:spPr/>
    </dgm:pt>
    <dgm:pt modelId="{8D1978E7-5159-4AC1-AF66-DF4E15D7E12F}" type="pres">
      <dgm:prSet presAssocID="{D2BF775A-55F0-47BD-AF5A-EA2E30F219C7}" presName="center1" presStyleLbl="fgShp" presStyleIdx="0" presStyleCnt="2"/>
      <dgm:spPr/>
    </dgm:pt>
    <dgm:pt modelId="{B6892EBA-BB27-4961-8FAC-57929FD15F80}" type="pres">
      <dgm:prSet presAssocID="{D2BF775A-55F0-47BD-AF5A-EA2E30F219C7}" presName="center2" presStyleLbl="fgShp" presStyleIdx="1" presStyleCnt="2"/>
      <dgm:spPr/>
    </dgm:pt>
  </dgm:ptLst>
  <dgm:cxnLst>
    <dgm:cxn modelId="{95B54C08-1A7F-4026-AC8A-33DE29648738}" type="presOf" srcId="{736BB755-C928-4DF8-9744-38F9DCE140F8}" destId="{8D3BB352-FC79-455E-89D0-7D2F467CC5DE}" srcOrd="0" destOrd="1" presId="urn:microsoft.com/office/officeart/2005/8/layout/cycle4"/>
    <dgm:cxn modelId="{EFD69E16-AC8B-46E7-A21C-CDF87B58510D}" type="presOf" srcId="{A038CF86-2B3E-49A5-A9CC-608D22104CD6}" destId="{ECFA284A-E088-4291-A67E-8C1E981E10E4}" srcOrd="1" destOrd="1" presId="urn:microsoft.com/office/officeart/2005/8/layout/cycle4"/>
    <dgm:cxn modelId="{835FC71E-4A11-4ABD-84EA-145FF34A24A6}" type="presOf" srcId="{5F2B2431-C0CC-4453-B64D-BDEE006332AA}" destId="{5F4447A0-82E5-4B45-9D65-DD1E3F8A5A2D}" srcOrd="0" destOrd="2" presId="urn:microsoft.com/office/officeart/2005/8/layout/cycle4"/>
    <dgm:cxn modelId="{B692F91F-2901-4A35-8CC9-37C25EF6034F}" type="presOf" srcId="{BDFBFA0A-1C6A-49BC-AE4A-4201D9508F9E}" destId="{8346874E-287A-494C-A99C-43A8E52E6774}" srcOrd="0" destOrd="3" presId="urn:microsoft.com/office/officeart/2005/8/layout/cycle4"/>
    <dgm:cxn modelId="{6C966422-E0D1-4EAD-BC29-6CDBCBCD0B39}" type="presOf" srcId="{C49EEEFE-04B9-4DF8-9646-4154E60181AA}" destId="{D9D00A19-9061-49D2-8FAF-FE0B3F8A0869}" srcOrd="0" destOrd="3" presId="urn:microsoft.com/office/officeart/2005/8/layout/cycle4"/>
    <dgm:cxn modelId="{B238CE24-97C5-4FF5-B281-B66914EDAC2E}" type="presOf" srcId="{90941020-A8A9-4DBF-94E1-7E77F1274931}" destId="{C77308D9-C3AB-40FA-BA2A-61A374B60395}" srcOrd="1" destOrd="4" presId="urn:microsoft.com/office/officeart/2005/8/layout/cycle4"/>
    <dgm:cxn modelId="{5E3FDF2B-D6AC-4426-BAD2-D7C5FD86834D}" type="presOf" srcId="{CE38CF25-B84F-411D-8B36-E0DBC2C632DE}" destId="{F2BF9758-87CC-4F7F-B33D-78D4BBF4CB79}" srcOrd="1" destOrd="3" presId="urn:microsoft.com/office/officeart/2005/8/layout/cycle4"/>
    <dgm:cxn modelId="{B2CC4439-D09F-4344-9041-0E7934CCC64F}" srcId="{D2BF775A-55F0-47BD-AF5A-EA2E30F219C7}" destId="{59A1442A-7968-4FEF-832E-D29C5431579F}" srcOrd="0" destOrd="0" parTransId="{AC08A701-C6BC-478D-AB2A-377E7DB97F19}" sibTransId="{C05B8036-643A-4E20-BE38-E746C7A97693}"/>
    <dgm:cxn modelId="{1EC3013A-C436-4CFE-8506-EE98FF7D3153}" type="presOf" srcId="{A038CF86-2B3E-49A5-A9CC-608D22104CD6}" destId="{D9D00A19-9061-49D2-8FAF-FE0B3F8A0869}" srcOrd="0" destOrd="1" presId="urn:microsoft.com/office/officeart/2005/8/layout/cycle4"/>
    <dgm:cxn modelId="{B274F53C-C85E-42F5-BE09-C2D7BD749418}" srcId="{2A89B41D-A77A-48B6-BA08-EB334BF5E8DB}" destId="{90941020-A8A9-4DBF-94E1-7E77F1274931}" srcOrd="4" destOrd="0" parTransId="{F40E7AF8-4F93-4A28-AFD6-28DA398C15CC}" sibTransId="{296F2D77-FBEB-46EC-A449-6CB90B60553B}"/>
    <dgm:cxn modelId="{750A345C-580B-43DC-AF62-09D9B675D1A3}" type="presOf" srcId="{E24FD615-01E4-443C-B17F-41517FD314BD}" destId="{C77308D9-C3AB-40FA-BA2A-61A374B60395}" srcOrd="1" destOrd="0" presId="urn:microsoft.com/office/officeart/2005/8/layout/cycle4"/>
    <dgm:cxn modelId="{E445F563-0304-4C89-AEBA-3A61F232E5E8}" type="presOf" srcId="{1C7ADE85-4AB5-4957-906F-5E0C236F8293}" destId="{8D3BB352-FC79-455E-89D0-7D2F467CC5DE}" srcOrd="0" destOrd="0" presId="urn:microsoft.com/office/officeart/2005/8/layout/cycle4"/>
    <dgm:cxn modelId="{98A65944-577A-41A6-B6A7-FB7B45BDA21A}" type="presOf" srcId="{6D368679-D78D-4219-8EDE-078B60513502}" destId="{F2BF9758-87CC-4F7F-B33D-78D4BBF4CB79}" srcOrd="1" destOrd="2" presId="urn:microsoft.com/office/officeart/2005/8/layout/cycle4"/>
    <dgm:cxn modelId="{4ECE9D44-9E89-48C0-8E92-7D993A0268E9}" type="presOf" srcId="{9133B7C1-5F22-4F7F-8667-7B5FB1B4CBC4}" destId="{F2BF9758-87CC-4F7F-B33D-78D4BBF4CB79}" srcOrd="1" destOrd="4" presId="urn:microsoft.com/office/officeart/2005/8/layout/cycle4"/>
    <dgm:cxn modelId="{7EF9A147-26E7-4858-8EC8-371A468846F5}" srcId="{31989079-C9C6-40F9-9602-7F4477E5BA37}" destId="{A038CF86-2B3E-49A5-A9CC-608D22104CD6}" srcOrd="1" destOrd="0" parTransId="{2C3211B4-E14C-48D8-B11C-12543804689F}" sibTransId="{B69C5942-851C-441A-81E6-07278D271CB2}"/>
    <dgm:cxn modelId="{9B802C6C-5DA0-4566-895D-D8C8A7D47B94}" type="presOf" srcId="{73DE6353-EAB9-43FD-B30D-0F2FE775DB73}" destId="{5F4447A0-82E5-4B45-9D65-DD1E3F8A5A2D}" srcOrd="0" destOrd="1" presId="urn:microsoft.com/office/officeart/2005/8/layout/cycle4"/>
    <dgm:cxn modelId="{E29EBD4C-6495-428D-B744-592DB20AE883}" type="presOf" srcId="{90941020-A8A9-4DBF-94E1-7E77F1274931}" destId="{5F4447A0-82E5-4B45-9D65-DD1E3F8A5A2D}" srcOrd="0" destOrd="4" presId="urn:microsoft.com/office/officeart/2005/8/layout/cycle4"/>
    <dgm:cxn modelId="{900DBB6D-90A4-434C-8D8C-C92D7FC7AE11}" type="presOf" srcId="{340F5221-E249-4007-B161-7A30C4A942D6}" destId="{D9D00A19-9061-49D2-8FAF-FE0B3F8A0869}" srcOrd="0" destOrd="0" presId="urn:microsoft.com/office/officeart/2005/8/layout/cycle4"/>
    <dgm:cxn modelId="{899C376F-18C5-4EDC-81DD-A79A61AB944A}" type="presOf" srcId="{3DAE8F71-204C-4593-81DB-F53FB2A7D0FB}" destId="{765432DD-3CBE-4587-92E1-C7CC2E3B60A6}" srcOrd="1" destOrd="2" presId="urn:microsoft.com/office/officeart/2005/8/layout/cycle4"/>
    <dgm:cxn modelId="{0D856872-67F4-4C5C-BB03-56A077BA44C4}" srcId="{2A89B41D-A77A-48B6-BA08-EB334BF5E8DB}" destId="{73DE6353-EAB9-43FD-B30D-0F2FE775DB73}" srcOrd="1" destOrd="0" parTransId="{73FC33A9-9DB9-4192-BDFE-8A4E899EDF55}" sibTransId="{19378A4D-7B12-4138-B5CB-15956FEF362D}"/>
    <dgm:cxn modelId="{891FAA72-505F-4E38-B9F2-A5DA52CAA587}" type="presOf" srcId="{736BB755-C928-4DF8-9744-38F9DCE140F8}" destId="{F2BF9758-87CC-4F7F-B33D-78D4BBF4CB79}" srcOrd="1" destOrd="1" presId="urn:microsoft.com/office/officeart/2005/8/layout/cycle4"/>
    <dgm:cxn modelId="{C4D22474-D59D-4FA5-B435-C5E475EFA907}" type="presOf" srcId="{E24FD615-01E4-443C-B17F-41517FD314BD}" destId="{5F4447A0-82E5-4B45-9D65-DD1E3F8A5A2D}" srcOrd="0" destOrd="0" presId="urn:microsoft.com/office/officeart/2005/8/layout/cycle4"/>
    <dgm:cxn modelId="{B40DED74-5471-4D70-B1E1-1CCCCAC34648}" type="presOf" srcId="{CE38CF25-B84F-411D-8B36-E0DBC2C632DE}" destId="{8D3BB352-FC79-455E-89D0-7D2F467CC5DE}" srcOrd="0" destOrd="3" presId="urn:microsoft.com/office/officeart/2005/8/layout/cycle4"/>
    <dgm:cxn modelId="{6B66A17B-DBFF-4ABE-9A84-70269BFE281E}" srcId="{B674C275-4725-4A2A-A1A3-510E1EFE2D9D}" destId="{9133B7C1-5F22-4F7F-8667-7B5FB1B4CBC4}" srcOrd="4" destOrd="0" parTransId="{69C4A926-35D3-476D-8A30-9F3BE0992922}" sibTransId="{C69033C0-DB0A-4A7C-A056-F9E53F206480}"/>
    <dgm:cxn modelId="{DEBCAD7D-CC72-4092-AF97-862BB34B37D6}" type="presOf" srcId="{340F5221-E249-4007-B161-7A30C4A942D6}" destId="{ECFA284A-E088-4291-A67E-8C1E981E10E4}" srcOrd="1" destOrd="0" presId="urn:microsoft.com/office/officeart/2005/8/layout/cycle4"/>
    <dgm:cxn modelId="{28EF1483-EBEE-4038-8E1C-E3C8FF1FB29A}" type="presOf" srcId="{31989079-C9C6-40F9-9602-7F4477E5BA37}" destId="{77EBF789-444F-4776-A55C-7E74E008EB5D}" srcOrd="0" destOrd="0" presId="urn:microsoft.com/office/officeart/2005/8/layout/cycle4"/>
    <dgm:cxn modelId="{85781B83-329D-40A5-880E-E8CE4C8F20F7}" srcId="{59A1442A-7968-4FEF-832E-D29C5431579F}" destId="{290E9C22-9B12-4379-934C-364CC5B441E3}" srcOrd="6" destOrd="0" parTransId="{3E73BB3E-956C-4A07-B360-E1C363459C27}" sibTransId="{E154AD93-1125-4D81-BFA8-4158E66674A5}"/>
    <dgm:cxn modelId="{1AE84185-4DEE-4A14-A14F-082AD4A6E691}" type="presOf" srcId="{28355721-77AA-4EF4-8772-7CB3989E41AB}" destId="{765432DD-3CBE-4587-92E1-C7CC2E3B60A6}" srcOrd="1" destOrd="5" presId="urn:microsoft.com/office/officeart/2005/8/layout/cycle4"/>
    <dgm:cxn modelId="{D4BB3387-559F-42ED-9FD2-3DF54BBBE230}" type="presOf" srcId="{290E9C22-9B12-4379-934C-364CC5B441E3}" destId="{765432DD-3CBE-4587-92E1-C7CC2E3B60A6}" srcOrd="1" destOrd="6" presId="urn:microsoft.com/office/officeart/2005/8/layout/cycle4"/>
    <dgm:cxn modelId="{F2B89987-A0B4-408B-83FB-DD140F10BB89}" type="presOf" srcId="{5F2B2431-C0CC-4453-B64D-BDEE006332AA}" destId="{C77308D9-C3AB-40FA-BA2A-61A374B60395}" srcOrd="1" destOrd="2" presId="urn:microsoft.com/office/officeart/2005/8/layout/cycle4"/>
    <dgm:cxn modelId="{18E6AA87-5ED1-4FDA-AD24-4CBDA0E3C180}" srcId="{2A89B41D-A77A-48B6-BA08-EB334BF5E8DB}" destId="{98BB187A-97E6-4DE6-9F14-96CD0791F094}" srcOrd="3" destOrd="0" parTransId="{B1D46A14-9C17-451A-802D-51DE6A1C19B3}" sibTransId="{0045CE8E-A21C-4E04-8B34-6846643F37F2}"/>
    <dgm:cxn modelId="{D2B9B789-F8EE-48D2-A08A-87A40092F3B5}" type="presOf" srcId="{C7954376-D21C-46D4-9A2E-36D5A7E7E153}" destId="{D9D00A19-9061-49D2-8FAF-FE0B3F8A0869}" srcOrd="0" destOrd="2" presId="urn:microsoft.com/office/officeart/2005/8/layout/cycle4"/>
    <dgm:cxn modelId="{B2BE458B-502E-4A84-A858-488043B42B9B}" type="presOf" srcId="{5BFFE62D-3A49-4013-924B-6CC82299B534}" destId="{8346874E-287A-494C-A99C-43A8E52E6774}" srcOrd="0" destOrd="4" presId="urn:microsoft.com/office/officeart/2005/8/layout/cycle4"/>
    <dgm:cxn modelId="{4CD0198C-666E-4765-ACE3-265B34210C6E}" type="presOf" srcId="{EC3356AE-512F-4DD7-9268-3C76DAFD8811}" destId="{765432DD-3CBE-4587-92E1-C7CC2E3B60A6}" srcOrd="1" destOrd="1" presId="urn:microsoft.com/office/officeart/2005/8/layout/cycle4"/>
    <dgm:cxn modelId="{FD34C08D-2676-43E5-B9D3-778A25213DF6}" srcId="{2A89B41D-A77A-48B6-BA08-EB334BF5E8DB}" destId="{E24FD615-01E4-443C-B17F-41517FD314BD}" srcOrd="0" destOrd="0" parTransId="{51AD5E3C-AD5A-4EF4-8C30-1C38445682EE}" sibTransId="{0E7F3BEC-C6F4-4717-B693-D7951B1D5201}"/>
    <dgm:cxn modelId="{617B5B8F-6006-4598-B54F-E4265C2845A2}" type="presOf" srcId="{9133B7C1-5F22-4F7F-8667-7B5FB1B4CBC4}" destId="{8D3BB352-FC79-455E-89D0-7D2F467CC5DE}" srcOrd="0" destOrd="4" presId="urn:microsoft.com/office/officeart/2005/8/layout/cycle4"/>
    <dgm:cxn modelId="{EB8A0498-E413-4310-8A20-A22B19EE5AE6}" type="presOf" srcId="{28355721-77AA-4EF4-8772-7CB3989E41AB}" destId="{8346874E-287A-494C-A99C-43A8E52E6774}" srcOrd="0" destOrd="5" presId="urn:microsoft.com/office/officeart/2005/8/layout/cycle4"/>
    <dgm:cxn modelId="{E7851B99-24D6-4D32-80EA-739FEF1B7AD4}" type="presOf" srcId="{BDFBFA0A-1C6A-49BC-AE4A-4201D9508F9E}" destId="{765432DD-3CBE-4587-92E1-C7CC2E3B60A6}" srcOrd="1" destOrd="3" presId="urn:microsoft.com/office/officeart/2005/8/layout/cycle4"/>
    <dgm:cxn modelId="{BE943BA3-F995-4D58-9AF8-7CADBF9A84E8}" srcId="{B674C275-4725-4A2A-A1A3-510E1EFE2D9D}" destId="{1C7ADE85-4AB5-4957-906F-5E0C236F8293}" srcOrd="0" destOrd="0" parTransId="{818D7D81-F45A-43CD-97F1-FF86C3206A11}" sibTransId="{B1D9EF39-75CB-4CAF-ADF1-9B7E5ED5FEBE}"/>
    <dgm:cxn modelId="{E13C30A4-3D68-4481-A5CD-C056D8DA1007}" srcId="{D2BF775A-55F0-47BD-AF5A-EA2E30F219C7}" destId="{B674C275-4725-4A2A-A1A3-510E1EFE2D9D}" srcOrd="3" destOrd="0" parTransId="{428E7D75-3E6E-4A5E-A29F-E6151ED4ECBB}" sibTransId="{1A98ECFF-A785-40E5-A446-4A0395F8465A}"/>
    <dgm:cxn modelId="{800DB2A6-5ECD-414A-8114-F6077193393E}" type="presOf" srcId="{92E6F443-E702-4BC6-888E-779895507DB8}" destId="{765432DD-3CBE-4587-92E1-C7CC2E3B60A6}" srcOrd="1" destOrd="0" presId="urn:microsoft.com/office/officeart/2005/8/layout/cycle4"/>
    <dgm:cxn modelId="{33C97CA8-AC21-4C33-AB71-DF9F9E4C5B2F}" type="presOf" srcId="{98BB187A-97E6-4DE6-9F14-96CD0791F094}" destId="{5F4447A0-82E5-4B45-9D65-DD1E3F8A5A2D}" srcOrd="0" destOrd="3" presId="urn:microsoft.com/office/officeart/2005/8/layout/cycle4"/>
    <dgm:cxn modelId="{BF8A21AD-2BCF-421F-9589-EF342EF094A0}" type="presOf" srcId="{D2BF775A-55F0-47BD-AF5A-EA2E30F219C7}" destId="{5DF3E1C0-3C93-4D84-86E8-3611C74541E6}" srcOrd="0" destOrd="0" presId="urn:microsoft.com/office/officeart/2005/8/layout/cycle4"/>
    <dgm:cxn modelId="{0D4110B3-DB14-4801-82D9-93AA632BEEEB}" srcId="{B674C275-4725-4A2A-A1A3-510E1EFE2D9D}" destId="{6D368679-D78D-4219-8EDE-078B60513502}" srcOrd="2" destOrd="0" parTransId="{E1B5BC62-DFD3-494E-9188-4C3EE2DB99CD}" sibTransId="{0D85D73F-3576-4EAD-95E1-04E6380B3CF2}"/>
    <dgm:cxn modelId="{4FAB31B4-175D-409A-B8DD-AC3FD246DC27}" type="presOf" srcId="{1C7ADE85-4AB5-4957-906F-5E0C236F8293}" destId="{F2BF9758-87CC-4F7F-B33D-78D4BBF4CB79}" srcOrd="1" destOrd="0" presId="urn:microsoft.com/office/officeart/2005/8/layout/cycle4"/>
    <dgm:cxn modelId="{D24036B7-A3FA-44A0-8F74-E18489597C26}" type="presOf" srcId="{92E6F443-E702-4BC6-888E-779895507DB8}" destId="{8346874E-287A-494C-A99C-43A8E52E6774}" srcOrd="0" destOrd="0" presId="urn:microsoft.com/office/officeart/2005/8/layout/cycle4"/>
    <dgm:cxn modelId="{7AA7FCBA-5457-41BC-871C-29D9704305C7}" type="presOf" srcId="{B674C275-4725-4A2A-A1A3-510E1EFE2D9D}" destId="{1ED7AA16-D570-4208-B411-F430AF846FA9}" srcOrd="0" destOrd="0" presId="urn:microsoft.com/office/officeart/2005/8/layout/cycle4"/>
    <dgm:cxn modelId="{4CEE62BD-D1D1-4393-BAAC-F32DA4CD591D}" srcId="{D2BF775A-55F0-47BD-AF5A-EA2E30F219C7}" destId="{31989079-C9C6-40F9-9602-7F4477E5BA37}" srcOrd="1" destOrd="0" parTransId="{8C444C8B-C59C-4A17-8274-EF97E13FD7A1}" sibTransId="{0DA0F690-397C-4598-A186-9918EC6C9652}"/>
    <dgm:cxn modelId="{2634F9BD-0688-40BA-9AA5-96779B453945}" type="presOf" srcId="{5BFFE62D-3A49-4013-924B-6CC82299B534}" destId="{765432DD-3CBE-4587-92E1-C7CC2E3B60A6}" srcOrd="1" destOrd="4" presId="urn:microsoft.com/office/officeart/2005/8/layout/cycle4"/>
    <dgm:cxn modelId="{18F158BE-37CD-4940-81E9-3BABA5042DB6}" type="presOf" srcId="{C49EEEFE-04B9-4DF8-9646-4154E60181AA}" destId="{ECFA284A-E088-4291-A67E-8C1E981E10E4}" srcOrd="1" destOrd="3" presId="urn:microsoft.com/office/officeart/2005/8/layout/cycle4"/>
    <dgm:cxn modelId="{B232FDC0-10A7-45C7-8734-DF4E5237D1E0}" type="presOf" srcId="{6D368679-D78D-4219-8EDE-078B60513502}" destId="{8D3BB352-FC79-455E-89D0-7D2F467CC5DE}" srcOrd="0" destOrd="2" presId="urn:microsoft.com/office/officeart/2005/8/layout/cycle4"/>
    <dgm:cxn modelId="{07D243C5-8E24-49B8-A347-A9608E392666}" srcId="{59A1442A-7968-4FEF-832E-D29C5431579F}" destId="{3DAE8F71-204C-4593-81DB-F53FB2A7D0FB}" srcOrd="2" destOrd="0" parTransId="{D6A18208-7A7E-4470-A6BC-BC5DF5D0C091}" sibTransId="{55A6C664-6BED-48A1-A8CC-2F2E624379C2}"/>
    <dgm:cxn modelId="{E5FC36C6-BEC1-4277-92D0-AEDA1B1BA260}" srcId="{59A1442A-7968-4FEF-832E-D29C5431579F}" destId="{BDFBFA0A-1C6A-49BC-AE4A-4201D9508F9E}" srcOrd="3" destOrd="0" parTransId="{41123E8D-FC79-4F57-BF13-AC395238C96A}" sibTransId="{47275B42-1FC5-4DBB-BDDE-CAC683BDC18E}"/>
    <dgm:cxn modelId="{A3D273C6-3A15-4519-B9AF-A373F08FFBE8}" type="presOf" srcId="{59A1442A-7968-4FEF-832E-D29C5431579F}" destId="{52373E39-EB41-4F33-BF51-4C343B4EBEA4}" srcOrd="0" destOrd="0" presId="urn:microsoft.com/office/officeart/2005/8/layout/cycle4"/>
    <dgm:cxn modelId="{789756C7-F68C-4961-95F9-FDD101C5CC7C}" type="presOf" srcId="{C7954376-D21C-46D4-9A2E-36D5A7E7E153}" destId="{ECFA284A-E088-4291-A67E-8C1E981E10E4}" srcOrd="1" destOrd="2" presId="urn:microsoft.com/office/officeart/2005/8/layout/cycle4"/>
    <dgm:cxn modelId="{118BC6C7-2342-447C-B27E-CFF7A15A4A8A}" type="presOf" srcId="{3DAE8F71-204C-4593-81DB-F53FB2A7D0FB}" destId="{8346874E-287A-494C-A99C-43A8E52E6774}" srcOrd="0" destOrd="2" presId="urn:microsoft.com/office/officeart/2005/8/layout/cycle4"/>
    <dgm:cxn modelId="{4CDEF3CA-39D6-4EB6-91D3-71C0C4E0E985}" srcId="{59A1442A-7968-4FEF-832E-D29C5431579F}" destId="{28355721-77AA-4EF4-8772-7CB3989E41AB}" srcOrd="5" destOrd="0" parTransId="{0A6CDE83-B163-4CCA-B777-758E57D80175}" sibTransId="{26DA1762-1B6C-41E8-8317-FDC816E1D795}"/>
    <dgm:cxn modelId="{718BB8CB-A3D4-4FE0-BEB8-989245CDF20C}" srcId="{59A1442A-7968-4FEF-832E-D29C5431579F}" destId="{EC3356AE-512F-4DD7-9268-3C76DAFD8811}" srcOrd="1" destOrd="0" parTransId="{F63B3841-62EE-4478-A8A5-30B75CD50919}" sibTransId="{8A51CFAD-7CDC-4470-B5BC-D1874F8BFEA9}"/>
    <dgm:cxn modelId="{83D559CD-1A01-4573-95BD-32A04BED7B80}" srcId="{31989079-C9C6-40F9-9602-7F4477E5BA37}" destId="{C49EEEFE-04B9-4DF8-9646-4154E60181AA}" srcOrd="3" destOrd="0" parTransId="{929FC974-201D-4587-BB6E-88723CC4E5FD}" sibTransId="{3F7942B3-0F59-4EBC-B312-BAB0FCBFD65E}"/>
    <dgm:cxn modelId="{D1F921D8-D465-4239-A77C-2A710F4D69E9}" srcId="{59A1442A-7968-4FEF-832E-D29C5431579F}" destId="{92E6F443-E702-4BC6-888E-779895507DB8}" srcOrd="0" destOrd="0" parTransId="{AF34CBC2-5590-4179-9EEE-2595729F9BEE}" sibTransId="{478EC141-1073-4052-A293-350F0F655DB4}"/>
    <dgm:cxn modelId="{1BB4E2DB-A55A-4AB4-91DC-19AEAEECBEFF}" srcId="{D2BF775A-55F0-47BD-AF5A-EA2E30F219C7}" destId="{2A89B41D-A77A-48B6-BA08-EB334BF5E8DB}" srcOrd="2" destOrd="0" parTransId="{25740AC4-0517-4E91-A41E-733BCC017028}" sibTransId="{1D59728F-6D98-4ABC-BA87-20320EAABB87}"/>
    <dgm:cxn modelId="{DFF6C8DC-E79A-4D51-A79E-E139E63DE49A}" srcId="{B674C275-4725-4A2A-A1A3-510E1EFE2D9D}" destId="{CE38CF25-B84F-411D-8B36-E0DBC2C632DE}" srcOrd="3" destOrd="0" parTransId="{5924B910-DB1C-4F9B-A28A-8A87F9734F87}" sibTransId="{50B86BB3-09C7-46E8-8670-401176B9656D}"/>
    <dgm:cxn modelId="{838DE9DE-22A6-4DA8-88F8-7149E9712654}" type="presOf" srcId="{290E9C22-9B12-4379-934C-364CC5B441E3}" destId="{8346874E-287A-494C-A99C-43A8E52E6774}" srcOrd="0" destOrd="6" presId="urn:microsoft.com/office/officeart/2005/8/layout/cycle4"/>
    <dgm:cxn modelId="{E7C63DE2-A311-4A49-81D0-A6951FEA512B}" srcId="{2A89B41D-A77A-48B6-BA08-EB334BF5E8DB}" destId="{5F2B2431-C0CC-4453-B64D-BDEE006332AA}" srcOrd="2" destOrd="0" parTransId="{5685CA2A-4DA3-4289-8CE5-8CB801C8275D}" sibTransId="{78FDE029-B18B-45C0-B43E-FED7E83E0DE4}"/>
    <dgm:cxn modelId="{5AABF8E4-665A-4B4F-B9C0-D916060F1874}" type="presOf" srcId="{73DE6353-EAB9-43FD-B30D-0F2FE775DB73}" destId="{C77308D9-C3AB-40FA-BA2A-61A374B60395}" srcOrd="1" destOrd="1" presId="urn:microsoft.com/office/officeart/2005/8/layout/cycle4"/>
    <dgm:cxn modelId="{FC0145EB-DEF2-47AA-9EAF-E7EF33A029E2}" type="presOf" srcId="{98BB187A-97E6-4DE6-9F14-96CD0791F094}" destId="{C77308D9-C3AB-40FA-BA2A-61A374B60395}" srcOrd="1" destOrd="3" presId="urn:microsoft.com/office/officeart/2005/8/layout/cycle4"/>
    <dgm:cxn modelId="{87B3AEEF-DCA3-411C-8EE0-FE6D486C93F1}" srcId="{31989079-C9C6-40F9-9602-7F4477E5BA37}" destId="{C7954376-D21C-46D4-9A2E-36D5A7E7E153}" srcOrd="2" destOrd="0" parTransId="{6D5A498E-B7F2-4E5E-A48A-B7FB95ED5B59}" sibTransId="{D1B85B05-CCE7-4548-829D-A633DED6CE4B}"/>
    <dgm:cxn modelId="{FA005FF7-40E6-4D51-8EB0-38A2D97BF74E}" type="presOf" srcId="{2A89B41D-A77A-48B6-BA08-EB334BF5E8DB}" destId="{04DFD365-5B4A-450C-8691-B86F6E7B0334}" srcOrd="0" destOrd="0" presId="urn:microsoft.com/office/officeart/2005/8/layout/cycle4"/>
    <dgm:cxn modelId="{4FA381FC-BD1D-466B-8084-98F9C5BA6BD1}" srcId="{B674C275-4725-4A2A-A1A3-510E1EFE2D9D}" destId="{736BB755-C928-4DF8-9744-38F9DCE140F8}" srcOrd="1" destOrd="0" parTransId="{38A6BAE9-3E47-435B-8576-31B8E8386DD4}" sibTransId="{72E68162-1493-4AB6-863C-17C1C7A8B284}"/>
    <dgm:cxn modelId="{A444DDFC-5455-427E-ACF8-C53EA09A5370}" type="presOf" srcId="{EC3356AE-512F-4DD7-9268-3C76DAFD8811}" destId="{8346874E-287A-494C-A99C-43A8E52E6774}" srcOrd="0" destOrd="1" presId="urn:microsoft.com/office/officeart/2005/8/layout/cycle4"/>
    <dgm:cxn modelId="{93AAE4FD-E809-4F81-A375-05FD5C828300}" srcId="{59A1442A-7968-4FEF-832E-D29C5431579F}" destId="{5BFFE62D-3A49-4013-924B-6CC82299B534}" srcOrd="4" destOrd="0" parTransId="{78ECE28E-7607-40B3-9F0C-072CD0D8898E}" sibTransId="{B117CCED-FACF-4ED4-A7B1-68A3ED7C8B98}"/>
    <dgm:cxn modelId="{249327FE-E3E6-445A-8E81-FBBD7C46542F}" srcId="{31989079-C9C6-40F9-9602-7F4477E5BA37}" destId="{340F5221-E249-4007-B161-7A30C4A942D6}" srcOrd="0" destOrd="0" parTransId="{FB18314B-B3F6-4AF9-80A8-BA716C818C54}" sibTransId="{FF8A7F57-1F8B-4311-B471-42A3587CD5C2}"/>
    <dgm:cxn modelId="{05ABC76E-DA39-43E0-B4B3-3F8ECA60ACEB}" type="presParOf" srcId="{5DF3E1C0-3C93-4D84-86E8-3611C74541E6}" destId="{58F34563-8B5D-4617-B7F9-2DBEE0680013}" srcOrd="0" destOrd="0" presId="urn:microsoft.com/office/officeart/2005/8/layout/cycle4"/>
    <dgm:cxn modelId="{10BAE651-ACF8-44A4-BB88-36A85ED70EE4}" type="presParOf" srcId="{58F34563-8B5D-4617-B7F9-2DBEE0680013}" destId="{43463F7D-C308-40BE-B423-502770ACD9E1}" srcOrd="0" destOrd="0" presId="urn:microsoft.com/office/officeart/2005/8/layout/cycle4"/>
    <dgm:cxn modelId="{EC1530AF-89D4-4B0E-97FB-8571D44FDEBE}" type="presParOf" srcId="{43463F7D-C308-40BE-B423-502770ACD9E1}" destId="{8346874E-287A-494C-A99C-43A8E52E6774}" srcOrd="0" destOrd="0" presId="urn:microsoft.com/office/officeart/2005/8/layout/cycle4"/>
    <dgm:cxn modelId="{E8091395-C5A7-40E5-8663-33B19A095741}" type="presParOf" srcId="{43463F7D-C308-40BE-B423-502770ACD9E1}" destId="{765432DD-3CBE-4587-92E1-C7CC2E3B60A6}" srcOrd="1" destOrd="0" presId="urn:microsoft.com/office/officeart/2005/8/layout/cycle4"/>
    <dgm:cxn modelId="{2B531798-683E-49C3-A0EA-A9644906A17C}" type="presParOf" srcId="{58F34563-8B5D-4617-B7F9-2DBEE0680013}" destId="{FDA7DBB7-8177-4449-AFF2-62D5EDE501ED}" srcOrd="1" destOrd="0" presId="urn:microsoft.com/office/officeart/2005/8/layout/cycle4"/>
    <dgm:cxn modelId="{56AD07CD-52F1-4DE7-869F-23E9F4F1857F}" type="presParOf" srcId="{FDA7DBB7-8177-4449-AFF2-62D5EDE501ED}" destId="{D9D00A19-9061-49D2-8FAF-FE0B3F8A0869}" srcOrd="0" destOrd="0" presId="urn:microsoft.com/office/officeart/2005/8/layout/cycle4"/>
    <dgm:cxn modelId="{D7474DCF-5C6D-4806-B5D8-CEFE8AA3AC35}" type="presParOf" srcId="{FDA7DBB7-8177-4449-AFF2-62D5EDE501ED}" destId="{ECFA284A-E088-4291-A67E-8C1E981E10E4}" srcOrd="1" destOrd="0" presId="urn:microsoft.com/office/officeart/2005/8/layout/cycle4"/>
    <dgm:cxn modelId="{F3DB0E20-9376-4B12-BF48-231E3D76F1E0}" type="presParOf" srcId="{58F34563-8B5D-4617-B7F9-2DBEE0680013}" destId="{5C49F0C7-4DBA-4CDF-AC2E-DB7F197344FF}" srcOrd="2" destOrd="0" presId="urn:microsoft.com/office/officeart/2005/8/layout/cycle4"/>
    <dgm:cxn modelId="{68EEEE77-201F-4956-AEB7-3667C107E1A3}" type="presParOf" srcId="{5C49F0C7-4DBA-4CDF-AC2E-DB7F197344FF}" destId="{5F4447A0-82E5-4B45-9D65-DD1E3F8A5A2D}" srcOrd="0" destOrd="0" presId="urn:microsoft.com/office/officeart/2005/8/layout/cycle4"/>
    <dgm:cxn modelId="{5F1C7FF3-8ED5-4864-8690-329D524C9ED4}" type="presParOf" srcId="{5C49F0C7-4DBA-4CDF-AC2E-DB7F197344FF}" destId="{C77308D9-C3AB-40FA-BA2A-61A374B60395}" srcOrd="1" destOrd="0" presId="urn:microsoft.com/office/officeart/2005/8/layout/cycle4"/>
    <dgm:cxn modelId="{BD5112B6-C682-4628-9E7B-09911971FC41}" type="presParOf" srcId="{58F34563-8B5D-4617-B7F9-2DBEE0680013}" destId="{38A85327-EA23-4542-BE5B-A982D515CFCC}" srcOrd="3" destOrd="0" presId="urn:microsoft.com/office/officeart/2005/8/layout/cycle4"/>
    <dgm:cxn modelId="{5CC3D0D5-52FD-44AB-BB26-B13B14B23A94}" type="presParOf" srcId="{38A85327-EA23-4542-BE5B-A982D515CFCC}" destId="{8D3BB352-FC79-455E-89D0-7D2F467CC5DE}" srcOrd="0" destOrd="0" presId="urn:microsoft.com/office/officeart/2005/8/layout/cycle4"/>
    <dgm:cxn modelId="{FE890C1A-007F-42F9-B801-47EE79D13F6E}" type="presParOf" srcId="{38A85327-EA23-4542-BE5B-A982D515CFCC}" destId="{F2BF9758-87CC-4F7F-B33D-78D4BBF4CB79}" srcOrd="1" destOrd="0" presId="urn:microsoft.com/office/officeart/2005/8/layout/cycle4"/>
    <dgm:cxn modelId="{34DD7E11-1356-4B4D-A72F-A26AF2F1467F}" type="presParOf" srcId="{58F34563-8B5D-4617-B7F9-2DBEE0680013}" destId="{22059F7D-BD2C-4EBE-8147-B3FB567AAB82}" srcOrd="4" destOrd="0" presId="urn:microsoft.com/office/officeart/2005/8/layout/cycle4"/>
    <dgm:cxn modelId="{56B7E448-C4F5-4E9B-951C-221E124EB7BB}" type="presParOf" srcId="{5DF3E1C0-3C93-4D84-86E8-3611C74541E6}" destId="{7A091314-1E8E-4C6E-A1DA-6C5DF60C3CF4}" srcOrd="1" destOrd="0" presId="urn:microsoft.com/office/officeart/2005/8/layout/cycle4"/>
    <dgm:cxn modelId="{135D17EB-622D-4963-B462-7088798E1CD4}" type="presParOf" srcId="{7A091314-1E8E-4C6E-A1DA-6C5DF60C3CF4}" destId="{52373E39-EB41-4F33-BF51-4C343B4EBEA4}" srcOrd="0" destOrd="0" presId="urn:microsoft.com/office/officeart/2005/8/layout/cycle4"/>
    <dgm:cxn modelId="{BF883F48-2596-4D19-AFF0-D6B03859F5C8}" type="presParOf" srcId="{7A091314-1E8E-4C6E-A1DA-6C5DF60C3CF4}" destId="{77EBF789-444F-4776-A55C-7E74E008EB5D}" srcOrd="1" destOrd="0" presId="urn:microsoft.com/office/officeart/2005/8/layout/cycle4"/>
    <dgm:cxn modelId="{586321ED-14B8-4415-A333-EC111D96B8F0}" type="presParOf" srcId="{7A091314-1E8E-4C6E-A1DA-6C5DF60C3CF4}" destId="{04DFD365-5B4A-450C-8691-B86F6E7B0334}" srcOrd="2" destOrd="0" presId="urn:microsoft.com/office/officeart/2005/8/layout/cycle4"/>
    <dgm:cxn modelId="{ADDB3301-9622-4BDC-891A-EFFA8B9B92C0}" type="presParOf" srcId="{7A091314-1E8E-4C6E-A1DA-6C5DF60C3CF4}" destId="{1ED7AA16-D570-4208-B411-F430AF846FA9}" srcOrd="3" destOrd="0" presId="urn:microsoft.com/office/officeart/2005/8/layout/cycle4"/>
    <dgm:cxn modelId="{BC130CF6-3650-43D8-AB5A-AEC5443EF2C6}" type="presParOf" srcId="{7A091314-1E8E-4C6E-A1DA-6C5DF60C3CF4}" destId="{95EC8CD6-9163-4A4A-B67B-B4B5E9BA7D5F}" srcOrd="4" destOrd="0" presId="urn:microsoft.com/office/officeart/2005/8/layout/cycle4"/>
    <dgm:cxn modelId="{04B0A214-8929-488D-8F4E-5B97C49BBC0E}" type="presParOf" srcId="{5DF3E1C0-3C93-4D84-86E8-3611C74541E6}" destId="{8D1978E7-5159-4AC1-AF66-DF4E15D7E12F}" srcOrd="2" destOrd="0" presId="urn:microsoft.com/office/officeart/2005/8/layout/cycle4"/>
    <dgm:cxn modelId="{31807532-8C1D-4FC2-A512-0681EF48259E}" type="presParOf" srcId="{5DF3E1C0-3C93-4D84-86E8-3611C74541E6}" destId="{B6892EBA-BB27-4961-8FAC-57929FD15F80}"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447A0-82E5-4B45-9D65-DD1E3F8A5A2D}">
      <dsp:nvSpPr>
        <dsp:cNvPr id="0" name=""/>
        <dsp:cNvSpPr/>
      </dsp:nvSpPr>
      <dsp:spPr>
        <a:xfrm>
          <a:off x="5475510" y="3173055"/>
          <a:ext cx="2701626" cy="181297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45720" rIns="45720" bIns="45720" numCol="1" spcCol="1270" anchor="b" anchorCtr="1">
          <a:noAutofit/>
        </a:bodyPr>
        <a:lstStyle/>
        <a:p>
          <a:pPr marL="114300" lvl="1" indent="-114300" algn="r" defTabSz="533400">
            <a:lnSpc>
              <a:spcPct val="90000"/>
            </a:lnSpc>
            <a:spcBef>
              <a:spcPct val="0"/>
            </a:spcBef>
            <a:spcAft>
              <a:spcPct val="15000"/>
            </a:spcAft>
            <a:buChar char="•"/>
          </a:pPr>
          <a:r>
            <a:rPr lang="en-US" sz="1200" b="1" kern="1200"/>
            <a:t>Shared data model</a:t>
          </a:r>
        </a:p>
        <a:p>
          <a:pPr marL="114300" lvl="1" indent="-114300" algn="r" defTabSz="533400">
            <a:lnSpc>
              <a:spcPct val="90000"/>
            </a:lnSpc>
            <a:spcBef>
              <a:spcPct val="0"/>
            </a:spcBef>
            <a:spcAft>
              <a:spcPct val="15000"/>
            </a:spcAft>
            <a:buChar char="•"/>
          </a:pPr>
          <a:r>
            <a:rPr lang="en-US" sz="1200" b="1" kern="1200"/>
            <a:t>ETL standardization</a:t>
          </a:r>
        </a:p>
        <a:p>
          <a:pPr marL="114300" lvl="1" indent="-114300" algn="r" defTabSz="533400">
            <a:lnSpc>
              <a:spcPct val="90000"/>
            </a:lnSpc>
            <a:spcBef>
              <a:spcPct val="0"/>
            </a:spcBef>
            <a:spcAft>
              <a:spcPct val="15000"/>
            </a:spcAft>
            <a:buChar char="•"/>
          </a:pPr>
          <a:r>
            <a:rPr lang="en-US" sz="1200" b="1" kern="1200"/>
            <a:t>Self-service BI</a:t>
          </a:r>
        </a:p>
        <a:p>
          <a:pPr marL="114300" lvl="1" indent="-114300" algn="r" defTabSz="533400">
            <a:lnSpc>
              <a:spcPct val="90000"/>
            </a:lnSpc>
            <a:spcBef>
              <a:spcPct val="0"/>
            </a:spcBef>
            <a:spcAft>
              <a:spcPct val="15000"/>
            </a:spcAft>
            <a:buChar char="•"/>
          </a:pPr>
          <a:r>
            <a:rPr lang="en-US" sz="1200" b="1" kern="1200"/>
            <a:t>Report industrialization</a:t>
          </a:r>
        </a:p>
        <a:p>
          <a:pPr marL="114300" lvl="1" indent="-114300" algn="r" defTabSz="533400">
            <a:lnSpc>
              <a:spcPct val="90000"/>
            </a:lnSpc>
            <a:spcBef>
              <a:spcPct val="0"/>
            </a:spcBef>
            <a:spcAft>
              <a:spcPct val="15000"/>
            </a:spcAft>
            <a:buChar char="•"/>
          </a:pPr>
          <a:r>
            <a:rPr lang="en-US" sz="1200" b="1" kern="1200"/>
            <a:t>Advanced visualization</a:t>
          </a:r>
        </a:p>
      </dsp:txBody>
      <dsp:txXfrm>
        <a:off x="6325823" y="3666123"/>
        <a:ext cx="1811488" cy="1280079"/>
      </dsp:txXfrm>
    </dsp:sp>
    <dsp:sp modelId="{8D3BB352-FC79-455E-89D0-7D2F467CC5DE}">
      <dsp:nvSpPr>
        <dsp:cNvPr id="0" name=""/>
        <dsp:cNvSpPr/>
      </dsp:nvSpPr>
      <dsp:spPr>
        <a:xfrm>
          <a:off x="1006430" y="3222927"/>
          <a:ext cx="2689003" cy="180075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b" anchorCtr="0">
          <a:noAutofit/>
        </a:bodyPr>
        <a:lstStyle/>
        <a:p>
          <a:pPr marL="114300" lvl="1" indent="-114300" algn="l" defTabSz="533400">
            <a:lnSpc>
              <a:spcPct val="90000"/>
            </a:lnSpc>
            <a:spcBef>
              <a:spcPct val="0"/>
            </a:spcBef>
            <a:spcAft>
              <a:spcPct val="15000"/>
            </a:spcAft>
            <a:buChar char="•"/>
          </a:pPr>
          <a:r>
            <a:rPr lang="en-US" sz="1200" b="1" kern="1200"/>
            <a:t>Real-time   processing</a:t>
          </a:r>
        </a:p>
        <a:p>
          <a:pPr marL="114300" lvl="1" indent="-114300" algn="l" defTabSz="533400">
            <a:lnSpc>
              <a:spcPct val="90000"/>
            </a:lnSpc>
            <a:spcBef>
              <a:spcPct val="0"/>
            </a:spcBef>
            <a:spcAft>
              <a:spcPct val="15000"/>
            </a:spcAft>
            <a:buChar char="•"/>
          </a:pPr>
          <a:r>
            <a:rPr lang="en-US" sz="1200" b="1" kern="1200"/>
            <a:t>Campaign management</a:t>
          </a:r>
        </a:p>
        <a:p>
          <a:pPr marL="114300" lvl="1" indent="-114300" algn="l" defTabSz="533400">
            <a:lnSpc>
              <a:spcPct val="90000"/>
            </a:lnSpc>
            <a:spcBef>
              <a:spcPct val="0"/>
            </a:spcBef>
            <a:spcAft>
              <a:spcPct val="15000"/>
            </a:spcAft>
            <a:buChar char="•"/>
          </a:pPr>
          <a:r>
            <a:rPr lang="en-US" sz="1200" b="1" kern="1200"/>
            <a:t>Profitability analytics</a:t>
          </a:r>
        </a:p>
        <a:p>
          <a:pPr marL="114300" lvl="1" indent="-114300" algn="l" defTabSz="533400">
            <a:lnSpc>
              <a:spcPct val="90000"/>
            </a:lnSpc>
            <a:spcBef>
              <a:spcPct val="0"/>
            </a:spcBef>
            <a:spcAft>
              <a:spcPct val="15000"/>
            </a:spcAft>
            <a:buChar char="•"/>
          </a:pPr>
          <a:r>
            <a:rPr lang="en-US" sz="1200" b="1" kern="1200"/>
            <a:t>Risk scoring and modelling</a:t>
          </a:r>
        </a:p>
        <a:p>
          <a:pPr marL="114300" lvl="1" indent="-114300" algn="l" defTabSz="533400">
            <a:lnSpc>
              <a:spcPct val="90000"/>
            </a:lnSpc>
            <a:spcBef>
              <a:spcPct val="0"/>
            </a:spcBef>
            <a:spcAft>
              <a:spcPct val="15000"/>
            </a:spcAft>
            <a:buChar char="•"/>
          </a:pPr>
          <a:r>
            <a:rPr lang="sr-Latn-RS" sz="1200" b="1" kern="1200"/>
            <a:t>Data-driven Culture</a:t>
          </a:r>
          <a:endParaRPr lang="en-US" sz="1200" b="1" kern="1200"/>
        </a:p>
      </dsp:txBody>
      <dsp:txXfrm>
        <a:off x="1045987" y="3712673"/>
        <a:ext cx="1803188" cy="1271453"/>
      </dsp:txXfrm>
    </dsp:sp>
    <dsp:sp modelId="{D9D00A19-9061-49D2-8FAF-FE0B3F8A0869}">
      <dsp:nvSpPr>
        <dsp:cNvPr id="0" name=""/>
        <dsp:cNvSpPr/>
      </dsp:nvSpPr>
      <dsp:spPr>
        <a:xfrm>
          <a:off x="5429529" y="213028"/>
          <a:ext cx="2688568" cy="192213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69863" lvl="1" indent="-169863" algn="r" defTabSz="533400">
            <a:lnSpc>
              <a:spcPct val="90000"/>
            </a:lnSpc>
            <a:spcBef>
              <a:spcPct val="0"/>
            </a:spcBef>
            <a:spcAft>
              <a:spcPct val="15000"/>
            </a:spcAft>
            <a:buChar char="•"/>
            <a:tabLst>
              <a:tab pos="119063" algn="l"/>
            </a:tabLst>
          </a:pPr>
          <a:r>
            <a:rPr lang="en-US" sz="1200" b="1" kern="1200"/>
            <a:t>Golden data source</a:t>
          </a:r>
        </a:p>
        <a:p>
          <a:pPr marL="169863" lvl="1" indent="-169863" algn="r" defTabSz="533400">
            <a:lnSpc>
              <a:spcPct val="90000"/>
            </a:lnSpc>
            <a:spcBef>
              <a:spcPct val="0"/>
            </a:spcBef>
            <a:spcAft>
              <a:spcPct val="15000"/>
            </a:spcAft>
            <a:buChar char="•"/>
            <a:tabLst>
              <a:tab pos="119063" algn="l"/>
            </a:tabLst>
          </a:pPr>
          <a:r>
            <a:rPr lang="en-US" sz="1200" b="1" kern="1200"/>
            <a:t>Data Management Office</a:t>
          </a:r>
        </a:p>
        <a:p>
          <a:pPr marL="169863" lvl="1" indent="-169863" algn="r" defTabSz="533400">
            <a:lnSpc>
              <a:spcPct val="90000"/>
            </a:lnSpc>
            <a:spcBef>
              <a:spcPct val="0"/>
            </a:spcBef>
            <a:spcAft>
              <a:spcPct val="15000"/>
            </a:spcAft>
            <a:buChar char="•"/>
            <a:tabLst>
              <a:tab pos="119063" algn="l"/>
            </a:tabLst>
          </a:pPr>
          <a:r>
            <a:rPr lang="en-US" sz="1200" b="1" kern="1200"/>
            <a:t>Data quality monitoring and correction process</a:t>
          </a:r>
        </a:p>
        <a:p>
          <a:pPr marL="169863" lvl="1" indent="-169863" algn="r" defTabSz="533400">
            <a:lnSpc>
              <a:spcPct val="90000"/>
            </a:lnSpc>
            <a:spcBef>
              <a:spcPct val="0"/>
            </a:spcBef>
            <a:spcAft>
              <a:spcPct val="15000"/>
            </a:spcAft>
            <a:buChar char="•"/>
            <a:tabLst>
              <a:tab pos="119063" algn="l"/>
            </a:tabLst>
          </a:pPr>
          <a:r>
            <a:rPr lang="en-US" sz="1200" b="1" kern="1200"/>
            <a:t>Data ownership, dictionary, linage, access and change control</a:t>
          </a:r>
        </a:p>
      </dsp:txBody>
      <dsp:txXfrm>
        <a:off x="6278322" y="255251"/>
        <a:ext cx="1797552" cy="1357154"/>
      </dsp:txXfrm>
    </dsp:sp>
    <dsp:sp modelId="{8346874E-287A-494C-A99C-43A8E52E6774}">
      <dsp:nvSpPr>
        <dsp:cNvPr id="0" name=""/>
        <dsp:cNvSpPr/>
      </dsp:nvSpPr>
      <dsp:spPr>
        <a:xfrm>
          <a:off x="945155" y="249409"/>
          <a:ext cx="2689003" cy="18493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114300" lvl="1" indent="-114300" algn="l" defTabSz="533400" rtl="0">
            <a:lnSpc>
              <a:spcPct val="90000"/>
            </a:lnSpc>
            <a:spcBef>
              <a:spcPct val="0"/>
            </a:spcBef>
            <a:spcAft>
              <a:spcPct val="15000"/>
            </a:spcAft>
            <a:buChar char="•"/>
          </a:pPr>
          <a:r>
            <a:rPr lang="en-US" sz="1200" b="1" kern="1200"/>
            <a:t>BCBS 239</a:t>
          </a:r>
          <a:endParaRPr lang="en-US" sz="1200" b="1" kern="1200">
            <a:latin typeface="Arial" panose="020B0604020202020204"/>
          </a:endParaRPr>
        </a:p>
        <a:p>
          <a:pPr marL="114300" lvl="1" indent="-114300" algn="l" defTabSz="533400">
            <a:lnSpc>
              <a:spcPct val="90000"/>
            </a:lnSpc>
            <a:spcBef>
              <a:spcPct val="0"/>
            </a:spcBef>
            <a:spcAft>
              <a:spcPct val="15000"/>
            </a:spcAft>
            <a:buChar char="•"/>
          </a:pPr>
          <a:r>
            <a:rPr lang="en-US" sz="1200" b="1" kern="1200"/>
            <a:t>Group requirements</a:t>
          </a:r>
        </a:p>
        <a:p>
          <a:pPr marL="114300" lvl="1" indent="-114300" algn="l" defTabSz="533400">
            <a:lnSpc>
              <a:spcPct val="90000"/>
            </a:lnSpc>
            <a:spcBef>
              <a:spcPct val="0"/>
            </a:spcBef>
            <a:spcAft>
              <a:spcPct val="15000"/>
            </a:spcAft>
            <a:buChar char="•"/>
          </a:pPr>
          <a:r>
            <a:rPr lang="en-US" sz="1200" b="1" kern="1200"/>
            <a:t>Local regulation</a:t>
          </a:r>
        </a:p>
        <a:p>
          <a:pPr marL="114300" lvl="1" indent="-114300" algn="l" defTabSz="533400">
            <a:lnSpc>
              <a:spcPct val="90000"/>
            </a:lnSpc>
            <a:spcBef>
              <a:spcPct val="0"/>
            </a:spcBef>
            <a:spcAft>
              <a:spcPct val="15000"/>
            </a:spcAft>
            <a:buChar char="•"/>
          </a:pPr>
          <a:r>
            <a:rPr lang="en-US" sz="1200" b="1" kern="1200" dirty="0"/>
            <a:t>GDPR</a:t>
          </a:r>
        </a:p>
        <a:p>
          <a:pPr marL="114300" lvl="1" indent="-114300" algn="l" defTabSz="533400">
            <a:lnSpc>
              <a:spcPct val="90000"/>
            </a:lnSpc>
            <a:spcBef>
              <a:spcPct val="0"/>
            </a:spcBef>
            <a:spcAft>
              <a:spcPct val="15000"/>
            </a:spcAft>
            <a:buChar char="•"/>
          </a:pPr>
          <a:r>
            <a:rPr lang="sr-Latn-RS" sz="1200" b="1" kern="1200" dirty="0"/>
            <a:t>EU </a:t>
          </a:r>
          <a:r>
            <a:rPr lang="sr-Latn-RS" sz="1200" b="1" kern="1200" dirty="0" err="1"/>
            <a:t>Taxonomy</a:t>
          </a:r>
          <a:endParaRPr lang="en-US" sz="1200" b="1" kern="1200" dirty="0"/>
        </a:p>
        <a:p>
          <a:pPr marL="114300" lvl="1" indent="-114300" algn="l" defTabSz="533400">
            <a:lnSpc>
              <a:spcPct val="90000"/>
            </a:lnSpc>
            <a:spcBef>
              <a:spcPct val="0"/>
            </a:spcBef>
            <a:spcAft>
              <a:spcPct val="15000"/>
            </a:spcAft>
            <a:buChar char="•"/>
          </a:pPr>
          <a:r>
            <a:rPr lang="sr-Latn-RS" sz="1200" b="1" kern="1200" dirty="0"/>
            <a:t>ESRS</a:t>
          </a:r>
          <a:endParaRPr lang="en-US" sz="1200" b="1" kern="1200" dirty="0"/>
        </a:p>
        <a:p>
          <a:pPr marL="114300" lvl="1" indent="-114300" algn="l" defTabSz="533400">
            <a:lnSpc>
              <a:spcPct val="90000"/>
            </a:lnSpc>
            <a:spcBef>
              <a:spcPct val="0"/>
            </a:spcBef>
            <a:spcAft>
              <a:spcPct val="15000"/>
            </a:spcAft>
            <a:buChar char="•"/>
          </a:pPr>
          <a:r>
            <a:rPr lang="sr-Latn-RS" sz="1200" b="1" kern="1200" dirty="0"/>
            <a:t>CSRD</a:t>
          </a:r>
          <a:endParaRPr lang="en-US" sz="1200" b="1" kern="1200" dirty="0"/>
        </a:p>
      </dsp:txBody>
      <dsp:txXfrm>
        <a:off x="985780" y="290034"/>
        <a:ext cx="1801052" cy="1305777"/>
      </dsp:txXfrm>
    </dsp:sp>
    <dsp:sp modelId="{52373E39-EB41-4F33-BF51-4C343B4EBEA4}">
      <dsp:nvSpPr>
        <dsp:cNvPr id="0" name=""/>
        <dsp:cNvSpPr/>
      </dsp:nvSpPr>
      <dsp:spPr>
        <a:xfrm>
          <a:off x="2103414" y="308480"/>
          <a:ext cx="2239711" cy="2239711"/>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r" defTabSz="711200">
            <a:lnSpc>
              <a:spcPct val="90000"/>
            </a:lnSpc>
            <a:spcBef>
              <a:spcPct val="0"/>
            </a:spcBef>
            <a:spcAft>
              <a:spcPct val="35000"/>
            </a:spcAft>
            <a:buNone/>
          </a:pPr>
          <a:r>
            <a:rPr lang="en-US" sz="1600" b="1" kern="1200"/>
            <a:t>Regulatory Compliance</a:t>
          </a:r>
        </a:p>
        <a:p>
          <a:pPr marL="0" lvl="0" indent="0" algn="r" defTabSz="711200">
            <a:lnSpc>
              <a:spcPct val="90000"/>
            </a:lnSpc>
            <a:spcBef>
              <a:spcPct val="0"/>
            </a:spcBef>
            <a:spcAft>
              <a:spcPct val="35000"/>
            </a:spcAft>
            <a:buNone/>
          </a:pPr>
          <a:endParaRPr lang="en-US" sz="1600" b="1" kern="1200"/>
        </a:p>
      </dsp:txBody>
      <dsp:txXfrm>
        <a:off x="2759410" y="964476"/>
        <a:ext cx="1583715" cy="1583715"/>
      </dsp:txXfrm>
    </dsp:sp>
    <dsp:sp modelId="{77EBF789-444F-4776-A55C-7E74E008EB5D}">
      <dsp:nvSpPr>
        <dsp:cNvPr id="0" name=""/>
        <dsp:cNvSpPr/>
      </dsp:nvSpPr>
      <dsp:spPr>
        <a:xfrm rot="5400000">
          <a:off x="4446576" y="308480"/>
          <a:ext cx="2239711" cy="2239711"/>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1" kern="1200"/>
            <a:t>Data Governance</a:t>
          </a:r>
        </a:p>
        <a:p>
          <a:pPr marL="0" lvl="0" indent="0" algn="l" defTabSz="711200">
            <a:lnSpc>
              <a:spcPct val="90000"/>
            </a:lnSpc>
            <a:spcBef>
              <a:spcPct val="0"/>
            </a:spcBef>
            <a:spcAft>
              <a:spcPct val="35000"/>
            </a:spcAft>
            <a:buNone/>
          </a:pPr>
          <a:endParaRPr lang="en-US" sz="1600" b="1" kern="1200"/>
        </a:p>
      </dsp:txBody>
      <dsp:txXfrm rot="-5400000">
        <a:off x="4446576" y="964476"/>
        <a:ext cx="1583715" cy="1583715"/>
      </dsp:txXfrm>
    </dsp:sp>
    <dsp:sp modelId="{04DFD365-5B4A-450C-8691-B86F6E7B0334}">
      <dsp:nvSpPr>
        <dsp:cNvPr id="0" name=""/>
        <dsp:cNvSpPr/>
      </dsp:nvSpPr>
      <dsp:spPr>
        <a:xfrm rot="10800000">
          <a:off x="4446576" y="2651642"/>
          <a:ext cx="2239711" cy="2239711"/>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endParaRPr lang="en-US" sz="1600" b="1" kern="1200"/>
        </a:p>
        <a:p>
          <a:pPr marL="0" lvl="0" indent="0" algn="l" defTabSz="711200">
            <a:lnSpc>
              <a:spcPct val="90000"/>
            </a:lnSpc>
            <a:spcBef>
              <a:spcPct val="0"/>
            </a:spcBef>
            <a:spcAft>
              <a:spcPct val="35000"/>
            </a:spcAft>
            <a:buNone/>
          </a:pPr>
          <a:r>
            <a:rPr lang="en-US" sz="1600" b="1" kern="1200"/>
            <a:t>Data Processing &amp; Visualization Improvement</a:t>
          </a:r>
        </a:p>
      </dsp:txBody>
      <dsp:txXfrm rot="10800000">
        <a:off x="4446576" y="2651642"/>
        <a:ext cx="1583715" cy="1583715"/>
      </dsp:txXfrm>
    </dsp:sp>
    <dsp:sp modelId="{1ED7AA16-D570-4208-B411-F430AF846FA9}">
      <dsp:nvSpPr>
        <dsp:cNvPr id="0" name=""/>
        <dsp:cNvSpPr/>
      </dsp:nvSpPr>
      <dsp:spPr>
        <a:xfrm rot="16200000">
          <a:off x="2103414" y="2651642"/>
          <a:ext cx="2239711" cy="2239711"/>
        </a:xfrm>
        <a:prstGeom prst="pieWedg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r" defTabSz="711200">
            <a:lnSpc>
              <a:spcPct val="90000"/>
            </a:lnSpc>
            <a:spcBef>
              <a:spcPct val="0"/>
            </a:spcBef>
            <a:spcAft>
              <a:spcPct val="35000"/>
            </a:spcAft>
            <a:buNone/>
          </a:pPr>
          <a:endParaRPr lang="en-US" sz="1600" b="1" kern="1200"/>
        </a:p>
        <a:p>
          <a:pPr marL="0" lvl="0" indent="0" algn="r" defTabSz="711200">
            <a:lnSpc>
              <a:spcPct val="90000"/>
            </a:lnSpc>
            <a:spcBef>
              <a:spcPct val="0"/>
            </a:spcBef>
            <a:spcAft>
              <a:spcPct val="35000"/>
            </a:spcAft>
            <a:buNone/>
          </a:pPr>
          <a:r>
            <a:rPr lang="en-US" sz="1600" b="1" kern="1200"/>
            <a:t>Business Growth &amp; Innovation Enablers</a:t>
          </a:r>
        </a:p>
      </dsp:txBody>
      <dsp:txXfrm rot="5400000">
        <a:off x="2759410" y="2651642"/>
        <a:ext cx="1583715" cy="1583715"/>
      </dsp:txXfrm>
    </dsp:sp>
    <dsp:sp modelId="{8D1978E7-5159-4AC1-AF66-DF4E15D7E12F}">
      <dsp:nvSpPr>
        <dsp:cNvPr id="0" name=""/>
        <dsp:cNvSpPr/>
      </dsp:nvSpPr>
      <dsp:spPr>
        <a:xfrm>
          <a:off x="4008203" y="2134388"/>
          <a:ext cx="773295" cy="672430"/>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892EBA-BB27-4961-8FAC-57929FD15F80}">
      <dsp:nvSpPr>
        <dsp:cNvPr id="0" name=""/>
        <dsp:cNvSpPr/>
      </dsp:nvSpPr>
      <dsp:spPr>
        <a:xfrm rot="10800000">
          <a:off x="4008203" y="2393015"/>
          <a:ext cx="773295" cy="672430"/>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sz="quarter" idx="1"/>
          </p:nvPr>
        </p:nvSpPr>
        <p:spPr>
          <a:xfrm>
            <a:off x="4023992" y="0"/>
            <a:ext cx="3078427" cy="513508"/>
          </a:xfrm>
          <a:prstGeom prst="rect">
            <a:avLst/>
          </a:prstGeom>
        </p:spPr>
        <p:txBody>
          <a:bodyPr vert="horz" lIns="99075" tIns="49538" rIns="99075" bIns="49538" rtlCol="0"/>
          <a:lstStyle>
            <a:lvl1pPr algn="r">
              <a:defRPr sz="1300"/>
            </a:lvl1pPr>
          </a:lstStyle>
          <a:p>
            <a:fld id="{80625119-0CAB-40E0-8DA2-E3180E324994}" type="datetimeFigureOut">
              <a:rPr lang="en-US" smtClean="0"/>
              <a:t>12/7/2023</a:t>
            </a:fld>
            <a:endParaRPr lang="en-US"/>
          </a:p>
        </p:txBody>
      </p:sp>
      <p:sp>
        <p:nvSpPr>
          <p:cNvPr id="4" name="Footer Placeholder 3"/>
          <p:cNvSpPr>
            <a:spLocks noGrp="1"/>
          </p:cNvSpPr>
          <p:nvPr>
            <p:ph type="ftr" sz="quarter" idx="2"/>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5" name="Slide Number Placeholder 4"/>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90DCD58C-106B-4C8C-B3D4-B277E82CD63B}" type="slidenum">
              <a:rPr lang="en-US" smtClean="0"/>
              <a:t>‹#›</a:t>
            </a:fld>
            <a:endParaRPr lang="en-US"/>
          </a:p>
        </p:txBody>
      </p:sp>
    </p:spTree>
    <p:extLst>
      <p:ext uri="{BB962C8B-B14F-4D97-AF65-F5344CB8AC3E}">
        <p14:creationId xmlns:p14="http://schemas.microsoft.com/office/powerpoint/2010/main" val="2257475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CED2C9CE-D74D-4C1C-BC2E-DD8330348CA2}" type="datetimeFigureOut">
              <a:rPr lang="en-US" smtClean="0"/>
              <a:t>12/7/2023</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F309FA17-1ED3-48E5-9133-4D405CEB877F}" type="slidenum">
              <a:rPr lang="en-US" smtClean="0"/>
              <a:t>‹#›</a:t>
            </a:fld>
            <a:endParaRPr lang="en-US"/>
          </a:p>
        </p:txBody>
      </p:sp>
    </p:spTree>
    <p:extLst>
      <p:ext uri="{BB962C8B-B14F-4D97-AF65-F5344CB8AC3E}">
        <p14:creationId xmlns:p14="http://schemas.microsoft.com/office/powerpoint/2010/main" val="3757360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orbes.com/sites/forbesbusinesscouncil/2021/02/10/why-corporate-strategies-should-be-focused-on-sustainability/?sh=3b27c0967e9f"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eciu.net/media/press-releases/2021/report-fifth-of-worlds-largest-companies-now-have-net-zero-target" TargetMode="External"/><Relationship Id="rId4" Type="http://schemas.openxmlformats.org/officeDocument/2006/relationships/hyperlink" Target="https://environmentjournal.ca/researchers-outline-decarbonization-scenarios-to-meet-target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hgprotocol.org/about-us" TargetMode="External"/><Relationship Id="rId7" Type="http://schemas.openxmlformats.org/officeDocument/2006/relationships/hyperlink" Target="https://sustainabilityknowledgegroup.com/what-is-esg-reporting-and-why-is-it-important/"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nationalgrid.com/stories/energy-explained/what-are-scope-1-2-3-carbon-emissions" TargetMode="External"/><Relationship Id="rId5" Type="http://schemas.openxmlformats.org/officeDocument/2006/relationships/hyperlink" Target="https://www.carbontrust.com/resources/briefing-what-are-scope-3-emissions" TargetMode="External"/><Relationship Id="rId4" Type="http://schemas.openxmlformats.org/officeDocument/2006/relationships/hyperlink" Target="https://ghgprotocol.org/sites/default/files/Scope2_ExecSum_Final.pdf"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09FA17-1ED3-48E5-9133-4D405CEB877F}" type="slidenum">
              <a:rPr lang="en-US" smtClean="0"/>
              <a:t>1</a:t>
            </a:fld>
            <a:endParaRPr lang="en-US"/>
          </a:p>
        </p:txBody>
      </p:sp>
    </p:spTree>
    <p:extLst>
      <p:ext uri="{BB962C8B-B14F-4D97-AF65-F5344CB8AC3E}">
        <p14:creationId xmlns:p14="http://schemas.microsoft.com/office/powerpoint/2010/main" val="1666798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309FA17-1ED3-48E5-9133-4D405CEB877F}" type="slidenum">
              <a:rPr lang="en-US" smtClean="0"/>
              <a:t>2</a:t>
            </a:fld>
            <a:endParaRPr lang="en-US"/>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1981317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309FA17-1ED3-48E5-9133-4D405CEB877F}" type="slidenum">
              <a:rPr lang="en-US" smtClean="0"/>
              <a:t>3</a:t>
            </a:fld>
            <a:endParaRPr lang="en-US"/>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dirty="0"/>
          </a:p>
        </p:txBody>
      </p:sp>
    </p:spTree>
    <p:extLst>
      <p:ext uri="{BB962C8B-B14F-4D97-AF65-F5344CB8AC3E}">
        <p14:creationId xmlns:p14="http://schemas.microsoft.com/office/powerpoint/2010/main" val="2779492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2163198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309FA17-1ED3-48E5-9133-4D405CEB877F}" type="slidenum">
              <a:rPr lang="en-US" smtClean="0"/>
              <a:t>5</a:t>
            </a:fld>
            <a:endParaRPr lang="en-US"/>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dirty="0"/>
          </a:p>
        </p:txBody>
      </p:sp>
    </p:spTree>
    <p:extLst>
      <p:ext uri="{BB962C8B-B14F-4D97-AF65-F5344CB8AC3E}">
        <p14:creationId xmlns:p14="http://schemas.microsoft.com/office/powerpoint/2010/main" val="846277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941280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2034530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2086285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F309FA17-1ED3-48E5-9133-4D405CEB877F}" type="slidenum">
              <a:rPr lang="en-US" smtClean="0"/>
              <a:t>11</a:t>
            </a:fld>
            <a:endParaRPr lang="en-US"/>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r>
              <a:rPr lang="sr-Latn-RS"/>
              <a:t>Sada prelazimo na drugu temu današnje prezentacije a to je EPM </a:t>
            </a:r>
            <a:r>
              <a:rPr lang="sr-Latn-RS" err="1"/>
              <a:t>rješenje</a:t>
            </a:r>
            <a:r>
              <a:rPr lang="sr-Latn-RS"/>
              <a:t> za planiranje i budžetiranje. </a:t>
            </a:r>
            <a:r>
              <a:rPr lang="sr-Latn-RS" err="1"/>
              <a:t>Svjesni</a:t>
            </a:r>
            <a:r>
              <a:rPr lang="sr-Latn-RS"/>
              <a:t> smo da je proces budžetiranja i </a:t>
            </a:r>
            <a:r>
              <a:rPr lang="sr-Latn-RS" err="1"/>
              <a:t>planirama</a:t>
            </a:r>
            <a:r>
              <a:rPr lang="sr-Latn-RS"/>
              <a:t> u bankama jedan on </a:t>
            </a:r>
            <a:r>
              <a:rPr lang="sr-Latn-RS" err="1"/>
              <a:t>nadjužih</a:t>
            </a:r>
            <a:r>
              <a:rPr lang="sr-Latn-RS"/>
              <a:t> i komplikovanijih procesa, koji uključuje jako puno </a:t>
            </a:r>
            <a:r>
              <a:rPr lang="sr-Latn-RS" err="1"/>
              <a:t>stakeholdera</a:t>
            </a:r>
            <a:r>
              <a:rPr lang="sr-Latn-RS"/>
              <a:t>, od izvršioca do najvišeg nivoa </a:t>
            </a:r>
            <a:r>
              <a:rPr lang="sr-Latn-RS" err="1"/>
              <a:t>menadžmeta</a:t>
            </a:r>
            <a:r>
              <a:rPr lang="sr-Latn-RS"/>
              <a:t>. To je proces koji </a:t>
            </a:r>
            <a:r>
              <a:rPr lang="sr-Latn-RS" err="1"/>
              <a:t>zahtjeva</a:t>
            </a:r>
            <a:r>
              <a:rPr lang="sr-Latn-RS"/>
              <a:t> tačnost i </a:t>
            </a:r>
            <a:r>
              <a:rPr lang="sr-Latn-RS" err="1"/>
              <a:t>orijentsanog</a:t>
            </a:r>
            <a:r>
              <a:rPr lang="sr-Latn-RS"/>
              <a:t> na detalja, a svaka greška u istom može dovesti do katastrofalnih posljedica po poslovanje banke.</a:t>
            </a:r>
            <a:endParaRPr lang="en-US"/>
          </a:p>
          <a:p>
            <a:r>
              <a:rPr lang="sr-Latn-RS" err="1"/>
              <a:t>Rješenja</a:t>
            </a:r>
            <a:r>
              <a:rPr lang="sr-Latn-RS"/>
              <a:t> za automatizaciju ovog procesa nude automatizirano budžetiranje, precizne projekcije novčanog toka, indikatore koji se koriste u realnom vremenu, konsolidaciju, </a:t>
            </a:r>
            <a:r>
              <a:rPr lang="sr-Latn-RS" err="1"/>
              <a:t>izvještavanje</a:t>
            </a:r>
            <a:r>
              <a:rPr lang="sr-Latn-RS"/>
              <a:t>, te dinamičke analize i </a:t>
            </a:r>
            <a:r>
              <a:rPr lang="sr-Latn-RS" err="1"/>
              <a:t>buduže</a:t>
            </a:r>
            <a:r>
              <a:rPr lang="sr-Latn-RS"/>
              <a:t> prognoziranje.</a:t>
            </a:r>
            <a:endParaRPr lang="sr-Latn-RS">
              <a:cs typeface="Calibri"/>
            </a:endParaRPr>
          </a:p>
          <a:p>
            <a:r>
              <a:rPr lang="sr-Latn-RS"/>
              <a:t>Dakle, EPM je alat koji </a:t>
            </a:r>
            <a:r>
              <a:rPr lang="sr-Latn-RS" err="1"/>
              <a:t>pojedonostavljuje</a:t>
            </a:r>
            <a:r>
              <a:rPr lang="sr-Latn-RS"/>
              <a:t> i </a:t>
            </a:r>
            <a:r>
              <a:rPr lang="sr-Latn-RS" err="1"/>
              <a:t>automatiria</a:t>
            </a:r>
            <a:r>
              <a:rPr lang="sr-Latn-RS"/>
              <a:t> navedeni proces, pogotovo </a:t>
            </a:r>
            <a:r>
              <a:rPr lang="sr-Latn-RS" err="1"/>
              <a:t>ponavljajuče</a:t>
            </a:r>
            <a:r>
              <a:rPr lang="sr-Latn-RS"/>
              <a:t> </a:t>
            </a:r>
            <a:r>
              <a:rPr lang="sr-Latn-RS" err="1"/>
              <a:t>taskove</a:t>
            </a:r>
            <a:r>
              <a:rPr lang="sr-Latn-RS"/>
              <a:t> kojih ima jako puno u ovom procesu, i što je najvažnije poboljšavanja pouzdanost korištenih podataka te oslobađa ljudske resurse od </a:t>
            </a:r>
            <a:r>
              <a:rPr lang="sr-Latn-RS" err="1"/>
              <a:t>ovakvkih</a:t>
            </a:r>
            <a:r>
              <a:rPr lang="sr-Latn-RS"/>
              <a:t> aktivnosti kako bi se mogli fokusirati na aktivnosti koje nose određenu dodatnu </a:t>
            </a:r>
            <a:r>
              <a:rPr lang="sr-Latn-RS" err="1"/>
              <a:t>vrijednost</a:t>
            </a:r>
            <a:r>
              <a:rPr lang="sr-Latn-RS"/>
              <a:t> za instituciju.</a:t>
            </a:r>
            <a:endParaRPr lang="sr-Latn-RS">
              <a:cs typeface="Calibri"/>
            </a:endParaRPr>
          </a:p>
          <a:p>
            <a:endParaRPr lang="sr-Latn-RS">
              <a:cs typeface="Calibri"/>
            </a:endParaRPr>
          </a:p>
        </p:txBody>
      </p:sp>
    </p:spTree>
    <p:extLst>
      <p:ext uri="{BB962C8B-B14F-4D97-AF65-F5344CB8AC3E}">
        <p14:creationId xmlns:p14="http://schemas.microsoft.com/office/powerpoint/2010/main" val="260552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391023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57400" y="228600"/>
            <a:ext cx="2743200" cy="1543050"/>
          </a:xfrm>
        </p:spPr>
      </p:sp>
      <p:sp>
        <p:nvSpPr>
          <p:cNvPr id="3" name="Notes Placeholder 2"/>
          <p:cNvSpPr>
            <a:spLocks noGrp="1"/>
          </p:cNvSpPr>
          <p:nvPr>
            <p:ph type="body" idx="1"/>
          </p:nvPr>
        </p:nvSpPr>
        <p:spPr>
          <a:xfrm>
            <a:off x="219456" y="1977103"/>
            <a:ext cx="6419088" cy="5937250"/>
          </a:xfrm>
        </p:spPr>
        <p:txBody>
          <a:bodyPr/>
          <a:lstStyle/>
          <a:p>
            <a:r>
              <a:rPr lang="en-CA" sz="850" dirty="0"/>
              <a:t>Business success requires new levels of resilience and agility, rooted in responsible practices that preserve the planet for future generations. Talking around being sustainable is one thing but finding a path to successful action is another. Forbes reported “Although 90% of executives think sustainability is important, only 60% of companies have a sustainability strategy.” This is because of the challenges that clients are experiencing when it comes to implementing sustainability strategies. </a:t>
            </a:r>
            <a:r>
              <a:rPr lang="en-CA" sz="850" u="none" strike="noStrike" kern="1200" dirty="0">
                <a:solidFill>
                  <a:schemeClr val="bg1"/>
                </a:solidFill>
                <a:effectLst/>
                <a:latin typeface="IBM Plex Sans Light"/>
                <a:ea typeface="+mn-ea"/>
                <a:cs typeface="Arial" panose="020B0604020202020204" pitchFamily="34" charset="0"/>
              </a:rPr>
              <a:t>If sustainability were easy, everyone would be doing it.</a:t>
            </a:r>
          </a:p>
          <a:p>
            <a:endParaRPr lang="en-CA" sz="850" dirty="0"/>
          </a:p>
          <a:p>
            <a:r>
              <a:rPr lang="en-CA" sz="850" kern="1200" dirty="0">
                <a:solidFill>
                  <a:schemeClr val="bg1"/>
                </a:solidFill>
                <a:effectLst/>
                <a:latin typeface="IBM Plex Sans Light"/>
                <a:ea typeface="+mn-ea"/>
                <a:cs typeface="Arial" panose="020B0604020202020204" pitchFamily="34" charset="0"/>
              </a:rPr>
              <a:t>The core challenges that companies have been faced with revolve around the </a:t>
            </a:r>
            <a:r>
              <a:rPr lang="en-US" sz="850" b="0" dirty="0"/>
              <a:t>pressure to progress toward more sustainable and socially responsible business operations, and </a:t>
            </a:r>
            <a:r>
              <a:rPr lang="en-CA" sz="850" kern="1200" dirty="0">
                <a:solidFill>
                  <a:schemeClr val="bg1"/>
                </a:solidFill>
                <a:effectLst/>
                <a:latin typeface="IBM Plex Sans Light"/>
                <a:ea typeface="+mn-ea"/>
                <a:cs typeface="Arial" panose="020B0604020202020204" pitchFamily="34" charset="0"/>
              </a:rPr>
              <a:t>to be able to actually attain some of their reduction targets. Along with this is </a:t>
            </a:r>
            <a:r>
              <a:rPr lang="en-US" sz="850" b="0" dirty="0"/>
              <a:t>stakeholder management. As previously mentioned, there is a growing number of stakeholders to manage, including investors, consumers, employees, and governments. </a:t>
            </a:r>
            <a:r>
              <a:rPr lang="en-CA" sz="850" kern="1200" dirty="0">
                <a:solidFill>
                  <a:schemeClr val="bg1"/>
                </a:solidFill>
                <a:effectLst/>
                <a:latin typeface="IBM Plex Sans Light"/>
                <a:ea typeface="+mn-ea"/>
                <a:cs typeface="Arial" panose="020B0604020202020204" pitchFamily="34" charset="0"/>
              </a:rPr>
              <a:t>As this is really happening for the first time across industries, one of the most crucial challenges is </a:t>
            </a:r>
            <a:r>
              <a:rPr lang="en-US" sz="850" b="0" dirty="0"/>
              <a:t>managing and operationalizing sustainability data across siloed sources and evolving reporting datasets. </a:t>
            </a:r>
            <a:r>
              <a:rPr lang="en-CA" sz="850" kern="1200" dirty="0">
                <a:solidFill>
                  <a:schemeClr val="bg1"/>
                </a:solidFill>
                <a:effectLst/>
                <a:latin typeface="IBM Plex Sans Light"/>
                <a:ea typeface="+mn-ea"/>
                <a:cs typeface="Arial" panose="020B0604020202020204" pitchFamily="34" charset="0"/>
              </a:rPr>
              <a:t>All the information that's required to create sustainability data is actually in raw data sources owned by utility companies or in interval meters. Thus, w</a:t>
            </a:r>
            <a:r>
              <a:rPr lang="en-CA" sz="850" dirty="0"/>
              <a:t>hile organizations recognize this need for sustainability performance management, and feel the pressure of the movement, </a:t>
            </a:r>
            <a:r>
              <a:rPr lang="en-US" sz="850" dirty="0"/>
              <a:t>clients</a:t>
            </a:r>
            <a:r>
              <a:rPr lang="en-US" sz="850" b="0" u="none" dirty="0">
                <a:effectLst/>
                <a:ea typeface="Calibri" panose="020F0502020204030204" pitchFamily="34" charset="0"/>
              </a:rPr>
              <a:t> are still struggling. Further business challenges include: </a:t>
            </a:r>
          </a:p>
          <a:p>
            <a:endParaRPr lang="en-US" sz="850" dirty="0">
              <a:ea typeface="Calibri" panose="020F0502020204030204" pitchFamily="34" charset="0"/>
            </a:endParaRPr>
          </a:p>
          <a:p>
            <a:pPr marL="171450" indent="-171450">
              <a:buFont typeface="Arial" panose="020B0604020202020204" pitchFamily="34" charset="0"/>
              <a:buChar char="•"/>
            </a:pPr>
            <a:r>
              <a:rPr lang="en-US" sz="850" b="1" u="none" dirty="0">
                <a:effectLst/>
                <a:ea typeface="Calibri" panose="020F0502020204030204" pitchFamily="34" charset="0"/>
              </a:rPr>
              <a:t>ESG</a:t>
            </a:r>
            <a:r>
              <a:rPr lang="en-US" sz="850" b="0" u="none" dirty="0">
                <a:effectLst/>
                <a:ea typeface="Calibri" panose="020F0502020204030204" pitchFamily="34" charset="0"/>
              </a:rPr>
              <a:t> </a:t>
            </a:r>
            <a:r>
              <a:rPr lang="en-US" sz="850" b="1" dirty="0">
                <a:ea typeface="Calibri" panose="020F0502020204030204" pitchFamily="34" charset="0"/>
              </a:rPr>
              <a:t>Disclosures: </a:t>
            </a:r>
            <a:r>
              <a:rPr lang="en-US" sz="850" b="0" dirty="0">
                <a:ea typeface="Calibri" panose="020F0502020204030204" pitchFamily="34" charset="0"/>
              </a:rPr>
              <a:t>This is one of the core challenges for businesses because i</a:t>
            </a:r>
            <a:r>
              <a:rPr lang="en-US" sz="850" dirty="0">
                <a:ea typeface="Calibri" panose="020F0502020204030204" pitchFamily="34" charset="0"/>
              </a:rPr>
              <a:t>nvestors are increasingly demanding that organizations publicly disclose their Environmental, Social, Governance (ESG) and Greenhouse Gas (GHG) credentials to external ESG agencies and frameworks, and in accordance with an increasing number of ESG reporting standards. However not all organizations have the tools or analytics to do this in an accurate and efficient manner. </a:t>
            </a:r>
          </a:p>
          <a:p>
            <a:pPr marL="171450" indent="-171450">
              <a:buFont typeface="Arial" panose="020B0604020202020204" pitchFamily="34" charset="0"/>
              <a:buChar char="•"/>
            </a:pPr>
            <a:endParaRPr lang="en-US" sz="850" dirty="0">
              <a:ea typeface="Calibri" panose="020F0502020204030204" pitchFamily="34" charset="0"/>
            </a:endParaRPr>
          </a:p>
          <a:p>
            <a:pPr marL="171450" indent="-171450">
              <a:buFont typeface="Arial" panose="020B0604020202020204" pitchFamily="34" charset="0"/>
              <a:buChar char="•"/>
            </a:pPr>
            <a:r>
              <a:rPr lang="en-US" sz="850" b="1" dirty="0">
                <a:ea typeface="Calibri" panose="020F0502020204030204" pitchFamily="34" charset="0"/>
              </a:rPr>
              <a:t>GHG reporting: </a:t>
            </a:r>
            <a:r>
              <a:rPr lang="en-US" sz="850" dirty="0">
                <a:ea typeface="Calibri" panose="020F0502020204030204" pitchFamily="34" charset="0"/>
              </a:rPr>
              <a:t>One of the most difficult parts of ESG disclosures is GHG reporting. GHG reporting covers not only an organization’s operations, but also the upstream supply chain and downstream distribution and products sold. For example, when a consumer purchases a bicycle from Costco, emissions are generated from creating the bicycle itself (upstream), as well as, the emissions generated from gas and shipping of the product to Costco warehouses worldwide (downstream). For large organizations, it typically involves bringing together thousands or tens of thousands of individual data streams on an ongoing basis from dozens or hundreds of different data sources. Moreover, metrics like carbon dioxide (CO2) footprint calculations are externally benchmarked, need to be of financial grade, and need to be fully auditable. And once again, many organizations today lack the tools needed to achieve this. </a:t>
            </a:r>
          </a:p>
          <a:p>
            <a:pPr marL="171450" indent="-171450">
              <a:buFont typeface="Arial" panose="020B0604020202020204" pitchFamily="34" charset="0"/>
              <a:buChar char="•"/>
            </a:pPr>
            <a:endParaRPr lang="en-US" sz="850" dirty="0">
              <a:ea typeface="Calibri" panose="020F0502020204030204" pitchFamily="34" charset="0"/>
            </a:endParaRPr>
          </a:p>
          <a:p>
            <a:pPr marL="171450" indent="-171450">
              <a:buFont typeface="Arial" panose="020B0604020202020204" pitchFamily="34" charset="0"/>
              <a:buChar char="•"/>
            </a:pPr>
            <a:r>
              <a:rPr lang="en-US" sz="850" b="1" dirty="0">
                <a:ea typeface="Calibri" panose="020F0502020204030204" pitchFamily="34" charset="0"/>
              </a:rPr>
              <a:t>Achieving decarbonization targets: </a:t>
            </a:r>
            <a:r>
              <a:rPr lang="en-US" sz="850" dirty="0">
                <a:ea typeface="Calibri" panose="020F0502020204030204" pitchFamily="34" charset="0"/>
              </a:rPr>
              <a:t>Companies want to reduce their carbon emission, but many currently lack a roadmap to achieve this target. The purpose around sustainable businesses is to not just set a goal but to successfully attain it. Organizations feel all of the pressures previously mentioned; however without a roadmap in place, they will forever struggle to achieve their decarbonization goals. </a:t>
            </a:r>
          </a:p>
          <a:p>
            <a:pPr marL="171450" indent="-171450">
              <a:buFont typeface="Arial" panose="020B0604020202020204" pitchFamily="34" charset="0"/>
              <a:buChar char="•"/>
            </a:pPr>
            <a:endParaRPr lang="en-US" sz="850" dirty="0">
              <a:ea typeface="Calibri" panose="020F0502020204030204" pitchFamily="34" charset="0"/>
            </a:endParaRPr>
          </a:p>
          <a:p>
            <a:pPr marL="171450" indent="-171450">
              <a:buFont typeface="Arial" panose="020B0604020202020204" pitchFamily="34" charset="0"/>
              <a:buChar char="•"/>
            </a:pPr>
            <a:r>
              <a:rPr lang="en-US" sz="850" b="1" dirty="0">
                <a:ea typeface="Calibri" panose="020F0502020204030204" pitchFamily="34" charset="0"/>
              </a:rPr>
              <a:t>Driving engagement and action: </a:t>
            </a:r>
            <a:r>
              <a:rPr lang="en-US" sz="850" dirty="0">
                <a:ea typeface="Calibri" panose="020F0502020204030204" pitchFamily="34" charset="0"/>
              </a:rPr>
              <a:t>In response to investor and market pressure, companies are making GHG net zero commitments in record numbers. For example, </a:t>
            </a:r>
            <a:r>
              <a:rPr lang="en-CA" sz="850" u="none" strike="noStrike" kern="1200" dirty="0">
                <a:solidFill>
                  <a:schemeClr val="bg1"/>
                </a:solidFill>
                <a:effectLst/>
                <a:latin typeface="IBM Plex Sans Light"/>
                <a:ea typeface="+mn-ea"/>
                <a:cs typeface="Arial" panose="020B0604020202020204" pitchFamily="34" charset="0"/>
              </a:rPr>
              <a:t>the Energy and Climate Intelligence Unit and Oxford Net Zero reported “</a:t>
            </a:r>
            <a:r>
              <a:rPr lang="en-US" sz="850" dirty="0">
                <a:ea typeface="Calibri" panose="020F0502020204030204" pitchFamily="34" charset="0"/>
              </a:rPr>
              <a:t>1 in 5 of the world’s 2,000 largest publicly listed companies have committed to net zero.” But again, it’s one thing to make a net zero commitment for a future date, and another to mobilize a large organization to make steady progress towards those commitments. IBM has even committed to </a:t>
            </a:r>
            <a:r>
              <a:rPr lang="en-CA" sz="850" dirty="0">
                <a:ea typeface="Calibri" panose="020F0502020204030204" pitchFamily="34" charset="0"/>
              </a:rPr>
              <a:t>n</a:t>
            </a:r>
            <a:r>
              <a:rPr lang="en-CA" sz="850" u="none" strike="noStrike" kern="1200" dirty="0">
                <a:solidFill>
                  <a:schemeClr val="bg1"/>
                </a:solidFill>
                <a:effectLst/>
                <a:latin typeface="IBM Plex Sans Light"/>
                <a:ea typeface="+mn-ea"/>
                <a:cs typeface="Arial" panose="020B0604020202020204" pitchFamily="34" charset="0"/>
              </a:rPr>
              <a:t>et zero GHG emissions by 2030 and continually takes steps towards achieving this.</a:t>
            </a:r>
          </a:p>
          <a:p>
            <a:endParaRPr lang="en-CA" sz="850" dirty="0"/>
          </a:p>
          <a:p>
            <a:r>
              <a:rPr lang="en-CA" sz="850" b="1" u="none" strike="noStrike" kern="1200" dirty="0">
                <a:solidFill>
                  <a:schemeClr val="bg1"/>
                </a:solidFill>
                <a:effectLst/>
                <a:latin typeface="IBM Plex Sans Light"/>
                <a:ea typeface="+mn-ea"/>
                <a:cs typeface="Arial" panose="020B0604020202020204" pitchFamily="34" charset="0"/>
              </a:rPr>
              <a:t>Sources: </a:t>
            </a:r>
          </a:p>
          <a:p>
            <a:pPr marL="171450" indent="-171450">
              <a:buFont typeface="Arial" panose="020B0604020202020204" pitchFamily="34" charset="0"/>
              <a:buChar char="•"/>
            </a:pPr>
            <a:r>
              <a:rPr lang="en-CA" sz="850" u="none" strike="noStrike" kern="1200" dirty="0">
                <a:solidFill>
                  <a:schemeClr val="bg1"/>
                </a:solidFill>
                <a:effectLst/>
                <a:latin typeface="IBM Plex Sans Light"/>
                <a:ea typeface="+mn-ea"/>
                <a:cs typeface="Arial" panose="020B0604020202020204" pitchFamily="34" charset="0"/>
              </a:rPr>
              <a:t>Why </a:t>
            </a:r>
            <a:r>
              <a:rPr lang="en-CA" sz="850" dirty="0"/>
              <a:t>Corporate Strategies Should Be Focused On Sustainability (Forbes)</a:t>
            </a:r>
            <a:br>
              <a:rPr lang="en-CA" sz="850" dirty="0"/>
            </a:br>
            <a:r>
              <a:rPr lang="en-CA" sz="850" dirty="0">
                <a:hlinkClick r:id="rId3"/>
              </a:rPr>
              <a:t>https://www.forbes.com/sites/forbesbusinesscouncil/2021/02/10/why-corporate-strategies-should-be-focused-on-sustainability/?sh=3b27c0967e9f</a:t>
            </a:r>
            <a:r>
              <a:rPr lang="en-CA" sz="850" dirty="0"/>
              <a:t> </a:t>
            </a:r>
          </a:p>
          <a:p>
            <a:pPr marL="171450" indent="-171450">
              <a:buFont typeface="Arial" panose="020B0604020202020204" pitchFamily="34" charset="0"/>
              <a:buChar char="•"/>
            </a:pPr>
            <a:r>
              <a:rPr lang="en-CA" sz="850" dirty="0"/>
              <a:t>Researchers outline decarbonization scenarios to meet targets (Environmental Journal) </a:t>
            </a:r>
            <a:br>
              <a:rPr lang="en-CA" sz="850" dirty="0"/>
            </a:br>
            <a:r>
              <a:rPr lang="en-CA" sz="850" dirty="0">
                <a:hlinkClick r:id="rId4"/>
              </a:rPr>
              <a:t>https://environmentjournal.ca/researchers-outline-decarbonization-scenarios-to-meet-targets/</a:t>
            </a:r>
            <a:r>
              <a:rPr lang="en-CA" sz="850" dirty="0"/>
              <a:t> </a:t>
            </a:r>
          </a:p>
          <a:p>
            <a:pPr marL="171450" indent="-171450">
              <a:buFont typeface="Arial" panose="020B0604020202020204" pitchFamily="34" charset="0"/>
              <a:buChar char="•"/>
            </a:pPr>
            <a:r>
              <a:rPr lang="en-CA" sz="850" dirty="0"/>
              <a:t>Report: Fifth of world’s largest companies now have net zero target (Energy and Climate Intelligence Unit) </a:t>
            </a:r>
            <a:br>
              <a:rPr lang="en-CA" sz="850" dirty="0"/>
            </a:br>
            <a:r>
              <a:rPr lang="en-CA" sz="850" dirty="0">
                <a:hlinkClick r:id="rId5"/>
              </a:rPr>
              <a:t>https://eciu.net/media/press-releases/2021/report-fifth-of-worlds-largest-companies-now-have-net-zero-target</a:t>
            </a:r>
            <a:endParaRPr lang="en-US" sz="850" dirty="0"/>
          </a:p>
        </p:txBody>
      </p:sp>
    </p:spTree>
    <p:extLst>
      <p:ext uri="{BB962C8B-B14F-4D97-AF65-F5344CB8AC3E}">
        <p14:creationId xmlns:p14="http://schemas.microsoft.com/office/powerpoint/2010/main" val="851599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228600"/>
            <a:ext cx="4572000" cy="25717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AU" altLang="en-US" sz="1000" dirty="0"/>
              <a:t>Presented on this slide are common areas of disclosures for manufacturers, along with some common gaps or blind spots. </a:t>
            </a:r>
            <a:r>
              <a:rPr lang="en-AU" sz="1000" b="0" dirty="0"/>
              <a:t>There are many </a:t>
            </a:r>
            <a:r>
              <a:rPr lang="en-US" sz="1000" dirty="0">
                <a:effectLst/>
                <a:ea typeface="Calibri" panose="020F0502020204030204" pitchFamily="34" charset="0"/>
              </a:rPr>
              <a:t>external Environmental, Social, Governance (ESG) agencies and frameworks, </a:t>
            </a:r>
            <a:r>
              <a:rPr lang="en-US" sz="1000" dirty="0"/>
              <a:t>including Global Reporting Initiative (GRI), Sustainability Accounting Standards Board (SASB), Carbon Disclosure Project (CDP), Task Force on Climate-Related Financial Disclosures (TCFD), and the United Nation’s Sustainable Development Goals (UNSDGs)</a:t>
            </a:r>
            <a:r>
              <a:rPr lang="en-US" sz="1000" dirty="0">
                <a:effectLst/>
              </a:rPr>
              <a:t>. </a:t>
            </a:r>
            <a:r>
              <a:rPr lang="en-AU" sz="1000" b="0" dirty="0">
                <a:effectLst/>
              </a:rPr>
              <a:t>O</a:t>
            </a:r>
            <a:r>
              <a:rPr lang="en-AU" sz="1000" b="0" dirty="0"/>
              <a:t>rganizations must disclose certain information to some frameworks but not others. </a:t>
            </a:r>
            <a:endParaRPr lang="en-US" sz="1000" dirty="0"/>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000"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sz="1000" dirty="0"/>
              <a:t>To close these gaps, organizations need </a:t>
            </a:r>
            <a:r>
              <a:rPr lang="en-CA" sz="1000" b="0" i="0" kern="1200" dirty="0">
                <a:effectLst/>
              </a:rPr>
              <a:t>the right tools to collect information about energy factors, water, waste and recycling, and get into all of the relevant factors and emission factors associated with Scope 1, Scope 2, and Scope 3. As well, organizations need a way to capture information through existing systems of record and then marry them against targets.</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000" dirty="0"/>
          </a:p>
          <a:p>
            <a:pPr marR="0" lvl="0" algn="l" defTabSz="914400" rtl="0" eaLnBrk="1" fontAlgn="auto" latinLnBrk="0" hangingPunct="1">
              <a:lnSpc>
                <a:spcPct val="100000"/>
              </a:lnSpc>
              <a:spcBef>
                <a:spcPts val="0"/>
              </a:spcBef>
              <a:spcAft>
                <a:spcPts val="0"/>
              </a:spcAft>
              <a:buClrTx/>
              <a:buSzTx/>
              <a:tabLst/>
              <a:defRPr/>
            </a:pPr>
            <a:r>
              <a:rPr lang="en-CA" sz="1000" b="1" dirty="0"/>
              <a:t>Note: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000" b="0" i="0" dirty="0">
                <a:effectLst/>
              </a:rPr>
              <a:t>The GHG Protocol categorizes greenhouse gas emissions into three ‘Scopes.’ Scope 1 covers direct emissions from owned or controlled sources, such as vehicles and fuel combustion. An example of Scope 1 emissions is fleet fuel used for an organization’s vehicle fleet. Scope 2 covers indirect emissions from the generation of purchased electricity, steam, heating, and cooling. An example of Scope 2 emissions is the emissions from the electricity an organization purchases to cool their data centres. Scope 3 covers indirect emissions such as purchased goods and services and business travel. An example of Scope 3 emissions is emissions from FedEx that was hired from the government (or any shipping company that was hired for that matter) to refrigerate and ship cold chain custody vaccines during the COVID-19 pandemic.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000" dirty="0"/>
          </a:p>
          <a:p>
            <a:pPr marL="0" marR="0" lvl="0" indent="0" algn="l" defTabSz="914400" rtl="0" eaLnBrk="1" fontAlgn="auto" latinLnBrk="0" hangingPunct="1">
              <a:lnSpc>
                <a:spcPct val="100000"/>
              </a:lnSpc>
              <a:spcBef>
                <a:spcPct val="0"/>
              </a:spcBef>
              <a:spcAft>
                <a:spcPts val="0"/>
              </a:spcAft>
              <a:buClrTx/>
              <a:buSzTx/>
              <a:buFontTx/>
              <a:buNone/>
              <a:tabLst/>
              <a:defRPr/>
            </a:pPr>
            <a:r>
              <a:rPr lang="en-CA" altLang="en-US" sz="1000" b="1" i="0" kern="1200" dirty="0">
                <a:effectLst/>
              </a:rPr>
              <a:t>Acronym: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CA" sz="1000" b="1" i="0" u="none" strike="noStrike" kern="1200" dirty="0">
                <a:effectLst/>
              </a:rPr>
              <a:t>REC’s: </a:t>
            </a:r>
            <a:r>
              <a:rPr lang="en-CA" sz="1000" b="0" i="0" u="none" strike="noStrike" kern="1200" dirty="0">
                <a:effectLst/>
              </a:rPr>
              <a:t>Renewable Energy Certificates </a:t>
            </a:r>
            <a:endParaRPr lang="en-AU" altLang="en-US" sz="1000" b="1" dirty="0"/>
          </a:p>
          <a:p>
            <a:pPr marR="0" lvl="0" algn="l" defTabSz="914400" rtl="0" eaLnBrk="1" fontAlgn="auto" latinLnBrk="0" hangingPunct="1">
              <a:lnSpc>
                <a:spcPct val="100000"/>
              </a:lnSpc>
              <a:spcBef>
                <a:spcPts val="0"/>
              </a:spcBef>
              <a:spcAft>
                <a:spcPts val="0"/>
              </a:spcAft>
              <a:buClrTx/>
              <a:buSzTx/>
              <a:tabLst/>
              <a:defRPr/>
            </a:pPr>
            <a:endParaRPr lang="en-US" sz="1000" dirty="0"/>
          </a:p>
          <a:p>
            <a:pPr lvl="0">
              <a:defRPr/>
            </a:pPr>
            <a:r>
              <a:rPr lang="en-CA" sz="1000" b="1" kern="0" dirty="0"/>
              <a:t>Sources:</a:t>
            </a:r>
          </a:p>
          <a:p>
            <a:pPr marL="171450" lvl="0" indent="-171450">
              <a:buFont typeface="Arial" panose="020B0604020202020204" pitchFamily="34" charset="0"/>
              <a:buChar char="•"/>
              <a:defRPr/>
            </a:pPr>
            <a:r>
              <a:rPr lang="en-CA" sz="1000" kern="0" dirty="0"/>
              <a:t>Greenhouse Gas Protocol</a:t>
            </a:r>
            <a:br>
              <a:rPr lang="en-CA" sz="1000" kern="0" dirty="0"/>
            </a:br>
            <a:r>
              <a:rPr lang="en-CA" sz="1000" kern="0" dirty="0">
                <a:hlinkClick r:id="rId3">
                  <a:extLst>
                    <a:ext uri="{A12FA001-AC4F-418D-AE19-62706E023703}">
                      <ahyp:hlinkClr xmlns:ahyp="http://schemas.microsoft.com/office/drawing/2018/hyperlinkcolor" val="tx"/>
                    </a:ext>
                  </a:extLst>
                </a:hlinkClick>
              </a:rPr>
              <a:t>https://ghgprotocol.org/about-us</a:t>
            </a:r>
            <a:r>
              <a:rPr lang="en-CA" sz="1000" kern="0" dirty="0"/>
              <a:t> </a:t>
            </a:r>
          </a:p>
          <a:p>
            <a:pPr marL="171450" lvl="0" indent="-171450">
              <a:buFont typeface="Arial" panose="020B0604020202020204" pitchFamily="34" charset="0"/>
              <a:buChar char="•"/>
              <a:defRPr/>
            </a:pPr>
            <a:r>
              <a:rPr lang="en-CA" sz="1000" kern="0" dirty="0"/>
              <a:t>GHG Protocol Scope 2 Guidance</a:t>
            </a:r>
            <a:br>
              <a:rPr lang="en-CA" sz="1000" kern="0" dirty="0"/>
            </a:br>
            <a:r>
              <a:rPr lang="en-CA" sz="1000" kern="0" dirty="0">
                <a:hlinkClick r:id="rId4">
                  <a:extLst>
                    <a:ext uri="{A12FA001-AC4F-418D-AE19-62706E023703}">
                      <ahyp:hlinkClr xmlns:ahyp="http://schemas.microsoft.com/office/drawing/2018/hyperlinkcolor" val="tx"/>
                    </a:ext>
                  </a:extLst>
                </a:hlinkClick>
              </a:rPr>
              <a:t>https://ghgprotocol.org/sites/default/files/Scope2_ExecSum_Final.pdf</a:t>
            </a:r>
            <a:r>
              <a:rPr lang="en-CA" sz="1000" kern="0" dirty="0"/>
              <a:t> </a:t>
            </a:r>
          </a:p>
          <a:p>
            <a:pPr marL="171450" lvl="0" indent="-171450">
              <a:buFont typeface="Arial" panose="020B0604020202020204" pitchFamily="34" charset="0"/>
              <a:buChar char="•"/>
              <a:defRPr/>
            </a:pPr>
            <a:r>
              <a:rPr lang="en-CA" sz="1000" dirty="0"/>
              <a:t>Briefing: What are Scope 3 emissions? (Carbon Trust)</a:t>
            </a:r>
            <a:br>
              <a:rPr lang="en-CA" sz="1000" dirty="0"/>
            </a:br>
            <a:r>
              <a:rPr lang="en-CA" sz="1000" kern="0" dirty="0">
                <a:hlinkClick r:id="rId5">
                  <a:extLst>
                    <a:ext uri="{A12FA001-AC4F-418D-AE19-62706E023703}">
                      <ahyp:hlinkClr xmlns:ahyp="http://schemas.microsoft.com/office/drawing/2018/hyperlinkcolor" val="tx"/>
                    </a:ext>
                  </a:extLst>
                </a:hlinkClick>
              </a:rPr>
              <a:t>https://www.carbontrust.com/resources/briefing-what-are-scope-3-emissions</a:t>
            </a:r>
            <a:endParaRPr lang="en-CA" sz="1000" kern="0" dirty="0"/>
          </a:p>
          <a:p>
            <a:pPr marL="171450" indent="-171450">
              <a:buFont typeface="Arial" panose="020B0604020202020204" pitchFamily="34" charset="0"/>
              <a:buChar char="•"/>
              <a:defRPr/>
            </a:pPr>
            <a:r>
              <a:rPr lang="en-CA" sz="1000" i="0" u="none" strike="noStrike" dirty="0">
                <a:effectLst/>
              </a:rPr>
              <a:t>What are scope 1, 2 and 3 carbon emissions? (National grid)</a:t>
            </a:r>
          </a:p>
          <a:p>
            <a:pPr marL="171450" lvl="0" indent="-171450">
              <a:buFont typeface="Arial" panose="020B0604020202020204" pitchFamily="34" charset="0"/>
              <a:buChar char="•"/>
              <a:defRPr/>
            </a:pPr>
            <a:r>
              <a:rPr lang="en-US" sz="1000" dirty="0">
                <a:hlinkClick r:id="rId6">
                  <a:extLst>
                    <a:ext uri="{A12FA001-AC4F-418D-AE19-62706E023703}">
                      <ahyp:hlinkClr xmlns:ahyp="http://schemas.microsoft.com/office/drawing/2018/hyperlinkcolor" val="tx"/>
                    </a:ext>
                  </a:extLst>
                </a:hlinkClick>
              </a:rPr>
              <a:t>https://www.nationalgrid.com/stories/energy-explained/what-are-scope-1-2-3-carbon-emissions</a:t>
            </a:r>
            <a:r>
              <a:rPr lang="en-US" sz="1000" dirty="0"/>
              <a:t> </a:t>
            </a:r>
          </a:p>
          <a:p>
            <a:pPr marL="171450" lvl="0" indent="-171450">
              <a:buFont typeface="Arial" panose="020B0604020202020204" pitchFamily="34" charset="0"/>
              <a:buChar char="•"/>
              <a:defRPr/>
            </a:pPr>
            <a:r>
              <a:rPr lang="en-CA" sz="1000" i="0" u="none" strike="noStrike" kern="1200" dirty="0">
                <a:effectLst/>
              </a:rPr>
              <a:t>What Is ESG Reporting, and Why Is It Important? (Sustainability Knowledge Group): </a:t>
            </a:r>
            <a:r>
              <a:rPr lang="en-CA" sz="1000" i="0" u="none" strike="noStrike" kern="1200" dirty="0">
                <a:effectLst/>
                <a:hlinkClick r:id="rId7">
                  <a:extLst>
                    <a:ext uri="{A12FA001-AC4F-418D-AE19-62706E023703}">
                      <ahyp:hlinkClr xmlns:ahyp="http://schemas.microsoft.com/office/drawing/2018/hyperlinkcolor" val="tx"/>
                    </a:ext>
                  </a:extLst>
                </a:hlinkClick>
              </a:rPr>
              <a:t>https://sustainabilityknowledgegroup.com/what-is-esg-reporting-and-why-is-it-important/</a:t>
            </a:r>
            <a:endParaRPr lang="en-CA" sz="1000" u="sng"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effectLst/>
            </a:endParaRPr>
          </a:p>
        </p:txBody>
      </p:sp>
    </p:spTree>
    <p:extLst>
      <p:ext uri="{BB962C8B-B14F-4D97-AF65-F5344CB8AC3E}">
        <p14:creationId xmlns:p14="http://schemas.microsoft.com/office/powerpoint/2010/main" val="2411254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228600"/>
            <a:ext cx="4572000" cy="25717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dirty="0">
                <a:ln>
                  <a:noFill/>
                </a:ln>
                <a:effectLst/>
                <a:uLnTx/>
                <a:uFillTx/>
                <a:latin typeface="IBM Plex Sans Light" panose="020B0403050203000203" pitchFamily="34" charset="0"/>
                <a:cs typeface="Segoe UI" panose="020B0502040204020203" pitchFamily="34" charset="0"/>
              </a:rPr>
              <a:t>Envizi helps clients at every step of their sustainability journey, whether they need to consolidate their data, streamline reporting, identify efficiency and emission reduction opportunities, or inform business strategy. </a:t>
            </a:r>
            <a:r>
              <a:rPr kumimoji="0" lang="en-CA" sz="1000" u="none" strike="noStrike" kern="1200" cap="none" spc="0" normalizeH="0" baseline="0" noProof="0" dirty="0">
                <a:ln>
                  <a:noFill/>
                </a:ln>
                <a:effectLst/>
                <a:uLnTx/>
                <a:uFillTx/>
                <a:latin typeface="IBM Plex Sans Light" panose="020B0403050203000203" pitchFamily="34" charset="0"/>
                <a:cs typeface="Segoe UI" panose="020B0502040204020203" pitchFamily="34" charset="0"/>
              </a:rPr>
              <a:t>O</a:t>
            </a:r>
            <a:r>
              <a:rPr lang="en-CA" sz="1000" kern="1200" dirty="0">
                <a:effectLst/>
                <a:latin typeface="IBM Plex Sans Light" panose="020B0403050203000203" pitchFamily="34" charset="0"/>
              </a:rPr>
              <a:t>ne of the things that makes Envizi unique is that it doesn’t just stop at reporting. Envizi has technology that enables clients to engage stakeholders across their business and accelerate progress against their decarbonization goals. </a:t>
            </a:r>
            <a:r>
              <a:rPr lang="en-CA" sz="1000" kern="1200" dirty="0">
                <a:solidFill>
                  <a:schemeClr val="bg1"/>
                </a:solidFill>
                <a:effectLst/>
                <a:latin typeface="IBM Plex Sans Light" panose="020B0403050203000203" pitchFamily="34" charset="0"/>
                <a:cs typeface="Arial" panose="020B0604020202020204" pitchFamily="34" charset="0"/>
              </a:rPr>
              <a:t>The ultimate outcome of Envizi is to help organizations build a data foundation, streamline reporting, engage teams, and accelerate decarbonization. </a:t>
            </a:r>
          </a:p>
          <a:p>
            <a:pPr lvl="0"/>
            <a:endParaRPr lang="en-US" sz="1000" kern="1200" dirty="0">
              <a:effectLst/>
              <a:latin typeface="IBM Plex Sans Light" panose="020B0403050203000203" pitchFamily="34" charset="0"/>
            </a:endParaRPr>
          </a:p>
          <a:p>
            <a:pPr marL="171450" indent="-171450">
              <a:buFont typeface="Arial" panose="020B0604020202020204" pitchFamily="34" charset="0"/>
              <a:buChar char="•"/>
            </a:pPr>
            <a:r>
              <a:rPr lang="en-US" sz="1000" b="1" kern="1200" dirty="0">
                <a:effectLst/>
                <a:latin typeface="IBM Plex Sans Light" panose="020B0403050203000203" pitchFamily="34" charset="0"/>
              </a:rPr>
              <a:t>Build a data foundation: </a:t>
            </a:r>
            <a:r>
              <a:rPr lang="en-US" sz="1000" kern="1200" dirty="0">
                <a:effectLst/>
                <a:latin typeface="IBM Plex Sans Light" panose="020B0403050203000203" pitchFamily="34" charset="0"/>
              </a:rPr>
              <a:t>Clients are </a:t>
            </a:r>
            <a:r>
              <a:rPr lang="en-CA" sz="1000" kern="1200" dirty="0">
                <a:solidFill>
                  <a:schemeClr val="bg1"/>
                </a:solidFill>
                <a:effectLst/>
                <a:latin typeface="IBM Plex Sans Light" panose="020B0403050203000203" pitchFamily="34" charset="0"/>
                <a:cs typeface="Arial" panose="020B0604020202020204" pitchFamily="34" charset="0"/>
              </a:rPr>
              <a:t>rarely starting from a blank slate. In many cases, they may have already been using a data management platform, Excel spreadsheets, or other internal systems, but are still lacking a strong data foundation. </a:t>
            </a:r>
            <a:r>
              <a:rPr lang="en-US" sz="1000" kern="1200" dirty="0">
                <a:effectLst/>
                <a:latin typeface="IBM Plex Sans Light" panose="020B0403050203000203" pitchFamily="34" charset="0"/>
              </a:rPr>
              <a:t>By </a:t>
            </a:r>
            <a:r>
              <a:rPr lang="en-US" sz="1000" dirty="0">
                <a:latin typeface="IBM Plex Sans Light" panose="020B0403050203000203" pitchFamily="34" charset="0"/>
              </a:rPr>
              <a:t>providing a rich set of data management tools to ensure quality data, clients can automatically capture any data required for reporting and decision-making and c</a:t>
            </a:r>
            <a:r>
              <a:rPr lang="en-US" sz="1000" kern="1200" dirty="0">
                <a:effectLst/>
                <a:latin typeface="IBM Plex Sans Light" panose="020B0403050203000203" pitchFamily="34" charset="0"/>
              </a:rPr>
              <a:t>onsolidate all sustainability and energy data from across an organization in a robust and auditable single system of record that allows clients to report with confidence. </a:t>
            </a:r>
          </a:p>
          <a:p>
            <a:pPr marL="171450" lvl="0" indent="-171450">
              <a:buFont typeface="Arial" panose="020B0604020202020204" pitchFamily="34" charset="0"/>
              <a:buChar char="•"/>
            </a:pPr>
            <a:endParaRPr lang="en-US" sz="1000" b="1" kern="1200" dirty="0">
              <a:effectLst/>
              <a:latin typeface="IBM Plex Sans Light" panose="020B040305020300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kern="1200" dirty="0">
                <a:effectLst/>
                <a:latin typeface="IBM Plex Sans Light" panose="020B0403050203000203" pitchFamily="34" charset="0"/>
              </a:rPr>
              <a:t>Streamline reporting and disclosure: </a:t>
            </a:r>
            <a:r>
              <a:rPr lang="en-US" sz="1000" kern="1200" dirty="0">
                <a:effectLst/>
                <a:latin typeface="IBM Plex Sans Light" panose="020B0403050203000203" pitchFamily="34" charset="0"/>
              </a:rPr>
              <a:t>Clients can reduce the reporting burden by leveraging Envizi’s </a:t>
            </a:r>
            <a:r>
              <a:rPr lang="en-US" sz="1000" dirty="0">
                <a:latin typeface="IBM Plex Sans Light" panose="020B0403050203000203" pitchFamily="34" charset="0"/>
              </a:rPr>
              <a:t>rich set of tools such as </a:t>
            </a:r>
            <a:r>
              <a:rPr lang="en-US" sz="1000" kern="1200" dirty="0">
                <a:effectLst/>
                <a:latin typeface="IBM Plex Sans Light" panose="020B0403050203000203" pitchFamily="34" charset="0"/>
              </a:rPr>
              <a:t>predefined dashboards and reporting templates, as well as a highly flexible and customizable embedded Microsoft PowerBI engine, </a:t>
            </a:r>
            <a:r>
              <a:rPr lang="en-US" sz="1000" dirty="0">
                <a:latin typeface="IBM Plex Sans Light" panose="020B0403050203000203" pitchFamily="34" charset="0"/>
              </a:rPr>
              <a:t>for users to visualize their data and </a:t>
            </a:r>
            <a:r>
              <a:rPr lang="en-CA" sz="1000" kern="1200" dirty="0">
                <a:solidFill>
                  <a:schemeClr val="bg1"/>
                </a:solidFill>
                <a:effectLst/>
                <a:latin typeface="IBM Plex Sans Light" panose="020B0403050203000203" pitchFamily="34" charset="0"/>
                <a:cs typeface="Arial" panose="020B0604020202020204" pitchFamily="34" charset="0"/>
              </a:rPr>
              <a:t>produce their reports (whether for external purposes, internal purposes, or disclosures)</a:t>
            </a:r>
            <a:r>
              <a:rPr lang="en-US" sz="1000" dirty="0">
                <a:latin typeface="IBM Plex Sans Light" panose="020B0403050203000203" pitchFamily="34" charset="0"/>
              </a:rPr>
              <a:t>.</a:t>
            </a:r>
            <a:r>
              <a:rPr lang="en-US" sz="1000" kern="1200" dirty="0">
                <a:effectLst/>
                <a:latin typeface="IBM Plex Sans Light" panose="020B0403050203000203" pitchFamily="34" charset="0"/>
              </a:rPr>
              <a:t> The PowerBI engine is fully integrated into the Envizi user interface allowing organizations to customize out-of-the-box dashboards or create custom dashboards to align with targeted business needs. </a:t>
            </a:r>
            <a:r>
              <a:rPr lang="en-CA" sz="1000" kern="1200" dirty="0">
                <a:solidFill>
                  <a:schemeClr val="bg1"/>
                </a:solidFill>
                <a:effectLst/>
                <a:latin typeface="IBM Plex Sans Light" panose="020B0403050203000203" pitchFamily="34" charset="0"/>
                <a:cs typeface="Arial" panose="020B0604020202020204" pitchFamily="34" charset="0"/>
              </a:rPr>
              <a:t>PowerBI can enhance the dashboards or reports produced to support the various modules that clients are subscribing to. As an alternative, Envizi can push application programming interface (API) data into clients’ enterprise version of their own PowerBI, Tableau, Cognos, or any other business intelligence tool. </a:t>
            </a:r>
            <a:endParaRPr lang="en-US" sz="1000" kern="1200" dirty="0">
              <a:solidFill>
                <a:schemeClr val="bg1"/>
              </a:solidFill>
              <a:effectLst/>
              <a:latin typeface="IBM Plex Sans Light" panose="020B0403050203000203" pitchFamily="34" charset="0"/>
              <a:cs typeface="Arial" panose="020B0604020202020204" pitchFamily="34" charset="0"/>
            </a:endParaRPr>
          </a:p>
          <a:p>
            <a:pPr marL="171450" lvl="0" indent="-171450">
              <a:buFont typeface="Arial" panose="020B0604020202020204" pitchFamily="34" charset="0"/>
              <a:buChar char="•"/>
            </a:pPr>
            <a:endParaRPr lang="en-US" sz="1000" kern="1200" dirty="0">
              <a:effectLst/>
              <a:latin typeface="IBM Plex Sans Light" panose="020B0403050203000203"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kern="1200" dirty="0">
                <a:effectLst/>
                <a:latin typeface="IBM Plex Sans Light" panose="020B0403050203000203" pitchFamily="34" charset="0"/>
              </a:rPr>
              <a:t>Accelerate decarbonization: </a:t>
            </a:r>
            <a:r>
              <a:rPr lang="en-CA" sz="1000" kern="1200" dirty="0">
                <a:solidFill>
                  <a:schemeClr val="bg1"/>
                </a:solidFill>
                <a:effectLst/>
                <a:latin typeface="IBM Plex Sans Light" panose="020B0403050203000203" pitchFamily="34" charset="0"/>
                <a:cs typeface="Arial" panose="020B0604020202020204" pitchFamily="34" charset="0"/>
              </a:rPr>
              <a:t>With targets in place to reduce emissions, organizations are moving quickly to turn sustainability ambition into action. Clients can </a:t>
            </a:r>
            <a:r>
              <a:rPr lang="en-US" sz="1000" kern="1200" dirty="0">
                <a:solidFill>
                  <a:schemeClr val="bg1"/>
                </a:solidFill>
                <a:effectLst/>
                <a:latin typeface="IBM Plex Sans Light" panose="020B0403050203000203" pitchFamily="34" charset="0"/>
                <a:cs typeface="Arial" panose="020B0604020202020204" pitchFamily="34" charset="0"/>
              </a:rPr>
              <a:t>l</a:t>
            </a:r>
            <a:r>
              <a:rPr lang="en-US" sz="1000" kern="1200" dirty="0">
                <a:effectLst/>
                <a:latin typeface="IBM Plex Sans Light" panose="020B0403050203000203" pitchFamily="34" charset="0"/>
              </a:rPr>
              <a:t>everage Envizi’s powerful analytics engine to deliver insights from across the enterprise right down to site level and equipment specific performance, to determine the fastest and most cost-effective way to reach emissions reduction goals.</a:t>
            </a:r>
            <a:endParaRPr lang="en-US" sz="1000" dirty="0">
              <a:latin typeface="IBM Plex Sans Light" panose="020B0403050203000203" pitchFamily="34" charset="0"/>
            </a:endParaRPr>
          </a:p>
        </p:txBody>
      </p:sp>
    </p:spTree>
    <p:extLst>
      <p:ext uri="{BB962C8B-B14F-4D97-AF65-F5344CB8AC3E}">
        <p14:creationId xmlns:p14="http://schemas.microsoft.com/office/powerpoint/2010/main" val="2094569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8800" y="228600"/>
            <a:ext cx="3200400" cy="1800225"/>
          </a:xfrm>
        </p:spPr>
      </p:sp>
      <p:sp>
        <p:nvSpPr>
          <p:cNvPr id="3" name="Notes Placeholder 2"/>
          <p:cNvSpPr>
            <a:spLocks noGrp="1"/>
          </p:cNvSpPr>
          <p:nvPr>
            <p:ph type="body" idx="1"/>
          </p:nvPr>
        </p:nvSpPr>
        <p:spPr>
          <a:xfrm>
            <a:off x="219456" y="2447208"/>
            <a:ext cx="6419088" cy="59372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IBM Plex Sans Light" panose="020B0403050203000203" pitchFamily="34" charset="0"/>
              </a:rPr>
              <a:t>This slide </a:t>
            </a:r>
            <a:r>
              <a:rPr lang="en-CA" sz="1000" u="none" strike="noStrike" kern="1200" dirty="0">
                <a:solidFill>
                  <a:schemeClr val="bg1"/>
                </a:solidFill>
                <a:effectLst/>
                <a:latin typeface="IBM Plex Sans Light" panose="020B0403050203000203" pitchFamily="34" charset="0"/>
                <a:cs typeface="Arial" panose="020B0604020202020204" pitchFamily="34" charset="0"/>
              </a:rPr>
              <a:t>takes a deeper look at how Envizi can </a:t>
            </a:r>
            <a:r>
              <a:rPr lang="en-CA" sz="1000" kern="1200" dirty="0">
                <a:solidFill>
                  <a:schemeClr val="bg1"/>
                </a:solidFill>
                <a:effectLst/>
                <a:latin typeface="IBM Plex Sans Light" panose="020B0403050203000203" pitchFamily="34" charset="0"/>
                <a:cs typeface="Arial" panose="020B0604020202020204" pitchFamily="34" charset="0"/>
              </a:rPr>
              <a:t>simplify the capture, consolidation, management, and analysis of sustainability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000" kern="1200" dirty="0">
              <a:solidFill>
                <a:schemeClr val="bg1"/>
              </a:solidFill>
              <a:effectLst/>
              <a:latin typeface="IBM Plex Sans Light" panose="020B0403050203000203" pitchFamily="34" charset="0"/>
              <a:cs typeface="Arial" panose="020B0604020202020204" pitchFamily="34" charset="0"/>
            </a:endParaRPr>
          </a:p>
          <a:p>
            <a:r>
              <a:rPr lang="en-CA" sz="1000" kern="1200" dirty="0">
                <a:solidFill>
                  <a:schemeClr val="bg1"/>
                </a:solidFill>
                <a:effectLst/>
                <a:latin typeface="IBM Plex Sans Light" panose="020B0403050203000203" pitchFamily="34" charset="0"/>
                <a:cs typeface="Arial" panose="020B0604020202020204" pitchFamily="34" charset="0"/>
              </a:rPr>
              <a:t>Starting on the left side of this slide, Envizi provides the </a:t>
            </a:r>
            <a:r>
              <a:rPr lang="en-AU" sz="1000" kern="1200" dirty="0">
                <a:solidFill>
                  <a:schemeClr val="bg1"/>
                </a:solidFill>
                <a:effectLst/>
                <a:latin typeface="IBM Plex Sans Light" panose="020B0403050203000203" pitchFamily="34" charset="0"/>
                <a:cs typeface="Arial" panose="020B0604020202020204" pitchFamily="34" charset="0"/>
              </a:rPr>
              <a:t>c</a:t>
            </a:r>
            <a:r>
              <a:rPr lang="en-AU" sz="1000" dirty="0">
                <a:effectLst/>
                <a:latin typeface="IBM Plex Sans Light" panose="020B0403050203000203" pitchFamily="34" charset="0"/>
                <a:ea typeface="Calibri" panose="020F0502020204030204" pitchFamily="34" charset="0"/>
                <a:cs typeface="Arial" panose="020B0604020202020204" pitchFamily="34" charset="0"/>
              </a:rPr>
              <a:t>apability to capture a wide range of data types, whether it is granular meter data or high-level health and safety metrics. One of the key tenants of producing financial-grade data is removing human error from the equation. Automating from the source and providing full traceability to that source are critical. Envizi automates data from several sources, including </a:t>
            </a:r>
            <a:r>
              <a:rPr lang="en-CA" sz="1000" kern="1200" dirty="0">
                <a:solidFill>
                  <a:schemeClr val="bg1"/>
                </a:solidFill>
                <a:effectLst/>
                <a:latin typeface="IBM Plex Sans Light" panose="020B0403050203000203" pitchFamily="34" charset="0"/>
                <a:cs typeface="Arial" panose="020B0604020202020204" pitchFamily="34" charset="0"/>
              </a:rPr>
              <a:t>bill pay providers, third-party suppliers (such as fleet systems </a:t>
            </a:r>
            <a:r>
              <a:rPr lang="en-AU" sz="1000" dirty="0">
                <a:effectLst/>
                <a:latin typeface="IBM Plex Sans Light" panose="020B0403050203000203" pitchFamily="34" charset="0"/>
                <a:ea typeface="Calibri" panose="020F0502020204030204" pitchFamily="34" charset="0"/>
                <a:cs typeface="Arial" panose="020B0604020202020204" pitchFamily="34" charset="0"/>
              </a:rPr>
              <a:t>travel like Concur or American Express), and </a:t>
            </a:r>
            <a:r>
              <a:rPr lang="en-CA" sz="1000" kern="1200" dirty="0">
                <a:solidFill>
                  <a:schemeClr val="bg1"/>
                </a:solidFill>
                <a:effectLst/>
                <a:latin typeface="IBM Plex Sans Light" panose="020B0403050203000203" pitchFamily="34" charset="0"/>
                <a:cs typeface="Arial" panose="020B0604020202020204" pitchFamily="34" charset="0"/>
              </a:rPr>
              <a:t>data from supply chain upstream transportation and distribution (for example, capturing data to assess carbon impact from deliveries companies </a:t>
            </a:r>
            <a:r>
              <a:rPr lang="en-CA" sz="1000" dirty="0">
                <a:latin typeface="IBM Plex Sans Light" panose="020B0403050203000203" pitchFamily="34" charset="0"/>
              </a:rPr>
              <a:t>such as</a:t>
            </a:r>
            <a:r>
              <a:rPr lang="en-CA" sz="1000" kern="1200" dirty="0">
                <a:solidFill>
                  <a:schemeClr val="bg1"/>
                </a:solidFill>
                <a:effectLst/>
                <a:latin typeface="IBM Plex Sans Light" panose="020B0403050203000203" pitchFamily="34" charset="0"/>
                <a:cs typeface="Arial" panose="020B0604020202020204" pitchFamily="34" charset="0"/>
              </a:rPr>
              <a:t> FedEx or UPS). Other sources include data from internal organizations, such as Human Resources, or data feeds from </a:t>
            </a:r>
            <a:r>
              <a:rPr lang="en-CA" sz="1000" dirty="0">
                <a:latin typeface="IBM Plex Sans Light" panose="020B0403050203000203" pitchFamily="34" charset="0"/>
              </a:rPr>
              <a:t>a company’s</a:t>
            </a:r>
            <a:r>
              <a:rPr lang="en-CA" sz="1000" kern="1200" dirty="0">
                <a:solidFill>
                  <a:schemeClr val="bg1"/>
                </a:solidFill>
                <a:effectLst/>
                <a:latin typeface="IBM Plex Sans Light" panose="020B0403050203000203" pitchFamily="34" charset="0"/>
                <a:cs typeface="Arial" panose="020B0604020202020204" pitchFamily="34" charset="0"/>
              </a:rPr>
              <a:t> Enterprise Resource Planning (ERP) systems (for example, Oracle or SAP). In addition, market and weather data can be captured as well. Envizi enables this capture through surveys and forms, and the value chain assessments module.</a:t>
            </a:r>
          </a:p>
          <a:p>
            <a:endParaRPr lang="en-CA" sz="1000" dirty="0">
              <a:latin typeface="IBM Plex Sans Light" panose="020B0403050203000203" pitchFamily="34" charset="0"/>
            </a:endParaRPr>
          </a:p>
          <a:p>
            <a:r>
              <a:rPr lang="en-CA" sz="1000" kern="1200" dirty="0">
                <a:solidFill>
                  <a:schemeClr val="bg1"/>
                </a:solidFill>
                <a:effectLst/>
                <a:latin typeface="IBM Plex Sans Light" panose="020B0403050203000203" pitchFamily="34" charset="0"/>
                <a:cs typeface="Arial" panose="020B0604020202020204" pitchFamily="34" charset="0"/>
              </a:rPr>
              <a:t>T</a:t>
            </a:r>
            <a:r>
              <a:rPr lang="en-AU" sz="1000" dirty="0">
                <a:effectLst/>
                <a:latin typeface="IBM Plex Sans Light" panose="020B0403050203000203" pitchFamily="34" charset="0"/>
                <a:ea typeface="Calibri" panose="020F0502020204030204" pitchFamily="34" charset="0"/>
                <a:cs typeface="Arial" panose="020B0604020202020204" pitchFamily="34" charset="0"/>
              </a:rPr>
              <a:t>he most common way that Envizi supports data automation is with connectors. Connectors are a piece of software code that is written to read and extract data from a source file. This solves the problem of needing to manually reformat data files. </a:t>
            </a:r>
            <a:r>
              <a:rPr lang="en-CA" sz="1000" kern="1200" dirty="0">
                <a:solidFill>
                  <a:schemeClr val="bg1"/>
                </a:solidFill>
                <a:effectLst/>
                <a:latin typeface="IBM Plex Sans Light" panose="020B0403050203000203" pitchFamily="34" charset="0"/>
                <a:cs typeface="Arial" panose="020B0604020202020204" pitchFamily="34" charset="0"/>
              </a:rPr>
              <a:t>Then, all the extracted data can be ingested into the Envizi platform as a flat file (part of Excel spreadsheets), but also automated through file transfer protocol (FTP), electronic data interchange (EDI), or application programming interface (API) integration. </a:t>
            </a:r>
          </a:p>
          <a:p>
            <a:endParaRPr lang="en-CA" sz="1000" dirty="0">
              <a:latin typeface="IBM Plex Sans Light" panose="020B0403050203000203" pitchFamily="34" charset="0"/>
            </a:endParaRPr>
          </a:p>
          <a:p>
            <a:r>
              <a:rPr lang="en-CA" sz="1000" kern="1200" dirty="0">
                <a:solidFill>
                  <a:schemeClr val="bg1"/>
                </a:solidFill>
                <a:effectLst/>
                <a:latin typeface="IBM Plex Sans Light" panose="020B0403050203000203" pitchFamily="34" charset="0"/>
                <a:cs typeface="Arial" panose="020B0604020202020204" pitchFamily="34" charset="0"/>
              </a:rPr>
              <a:t>Envizi provides the capability to streamline all of an organization’s data after it is itemized into individual accounts, then creates that instance of data service for </a:t>
            </a:r>
            <a:r>
              <a:rPr lang="en-CA" sz="1000" dirty="0">
                <a:latin typeface="IBM Plex Sans Light" panose="020B0403050203000203" pitchFamily="34" charset="0"/>
              </a:rPr>
              <a:t>a</a:t>
            </a:r>
            <a:r>
              <a:rPr lang="en-CA" sz="1000" kern="1200" dirty="0">
                <a:solidFill>
                  <a:schemeClr val="bg1"/>
                </a:solidFill>
                <a:effectLst/>
                <a:latin typeface="IBM Plex Sans Light" panose="020B0403050203000203" pitchFamily="34" charset="0"/>
                <a:cs typeface="Arial" panose="020B0604020202020204" pitchFamily="34" charset="0"/>
              </a:rPr>
              <a:t> client and enables them to use it for various projects and various initiatives. This enables organizations to do more with the information through intelligent data analysis and provides custom power report dashboards, as well as Excel downloads of all information organized in the specific way. With Envizi also supporting APIs, companies can leverage the data within Envizi and ingest the data to share with other systems</a:t>
            </a:r>
            <a:r>
              <a:rPr lang="en-CA" sz="1000" dirty="0">
                <a:latin typeface="IBM Plex Sans Light" panose="020B0403050203000203" pitchFamily="34" charset="0"/>
                <a:cs typeface="Arial" panose="020B0604020202020204" pitchFamily="34" charset="0"/>
              </a:rPr>
              <a:t>.</a:t>
            </a:r>
          </a:p>
          <a:p>
            <a:endParaRPr lang="en-CA" sz="1000" dirty="0">
              <a:latin typeface="IBM Plex Sans Light" panose="020B0403050203000203" pitchFamily="34" charset="0"/>
            </a:endParaRPr>
          </a:p>
          <a:p>
            <a:r>
              <a:rPr lang="en-CA" sz="1000" kern="1200" dirty="0">
                <a:solidFill>
                  <a:schemeClr val="bg1"/>
                </a:solidFill>
                <a:effectLst/>
                <a:latin typeface="IBM Plex Sans Light" panose="020B0403050203000203" pitchFamily="34" charset="0"/>
                <a:cs typeface="Arial" panose="020B0604020202020204" pitchFamily="34" charset="0"/>
              </a:rPr>
              <a:t>Finally, the driver for a lot of clients is to be able to support customizable reporting such as executive reporting and Environmental, Social and Governance (ESG) reporting. This allows clients to not only share their emissions performance data to executives and internal stakeholders, or investors but also to meet all of the various disclosure requirements across common reporting frameworks such as SASB, GRI, TCFD, CDP, and more.</a:t>
            </a:r>
          </a:p>
          <a:p>
            <a:endParaRPr lang="en-CA" sz="1000" dirty="0">
              <a:latin typeface="IBM Plex Sans Light" panose="020B0403050203000203" pitchFamily="34" charset="0"/>
            </a:endParaRPr>
          </a:p>
          <a:p>
            <a:r>
              <a:rPr lang="en-CA" sz="1000" b="1" kern="1200" dirty="0">
                <a:solidFill>
                  <a:schemeClr val="bg1"/>
                </a:solidFill>
                <a:effectLst/>
                <a:latin typeface="IBM Plex Sans Light" panose="020B0403050203000203" pitchFamily="34" charset="0"/>
                <a:cs typeface="Arial" panose="020B0604020202020204" pitchFamily="34" charset="0"/>
              </a:rPr>
              <a:t>Acronyms:</a:t>
            </a:r>
          </a:p>
          <a:p>
            <a:pPr marL="171450" marR="0" lvl="0" indent="-171450" algn="l" defTabSz="914400" rtl="0" eaLnBrk="1" fontAlgn="auto" latinLnBrk="0" hangingPunct="1">
              <a:spcBef>
                <a:spcPts val="0"/>
              </a:spcBef>
              <a:spcAft>
                <a:spcPts val="0"/>
              </a:spcAft>
              <a:buClrTx/>
              <a:buSzPts val="1000"/>
              <a:buFont typeface="Arial" panose="020B0604020202020204" pitchFamily="34" charset="0"/>
              <a:buChar char="•"/>
              <a:tabLst>
                <a:tab pos="457200" algn="l"/>
              </a:tabLst>
              <a:defRPr/>
            </a:pPr>
            <a:r>
              <a:rPr lang="en-CA" sz="1000" b="1" u="none" strike="noStrike" kern="1200" dirty="0">
                <a:effectLst/>
                <a:latin typeface="IBM Plex Sans Light" panose="020B0403050203000203" pitchFamily="34" charset="0"/>
                <a:cs typeface="Arial" panose="020B0604020202020204" pitchFamily="34" charset="0"/>
              </a:rPr>
              <a:t>SASB: </a:t>
            </a:r>
            <a:r>
              <a:rPr lang="en-CA" sz="1000" u="none" strike="noStrike" kern="1200" dirty="0">
                <a:effectLst/>
                <a:latin typeface="IBM Plex Sans Light" panose="020B0403050203000203" pitchFamily="34" charset="0"/>
                <a:cs typeface="Arial" panose="020B0604020202020204" pitchFamily="34" charset="0"/>
              </a:rPr>
              <a:t>Sustainability Accounting Standards Board</a:t>
            </a:r>
          </a:p>
          <a:p>
            <a:pPr marL="171450" marR="0" lvl="0" indent="-171450" algn="l" defTabSz="914400" rtl="0" eaLnBrk="1" fontAlgn="auto" latinLnBrk="0" hangingPunct="1">
              <a:spcBef>
                <a:spcPts val="0"/>
              </a:spcBef>
              <a:spcAft>
                <a:spcPts val="0"/>
              </a:spcAft>
              <a:buClrTx/>
              <a:buSzPts val="1000"/>
              <a:buFont typeface="Arial" panose="020B0604020202020204" pitchFamily="34" charset="0"/>
              <a:buChar char="•"/>
              <a:tabLst>
                <a:tab pos="457200" algn="l"/>
              </a:tabLst>
              <a:defRPr/>
            </a:pPr>
            <a:r>
              <a:rPr lang="en-CA" sz="1000" b="1" u="none" strike="noStrike" kern="1200" dirty="0">
                <a:effectLst/>
                <a:latin typeface="IBM Plex Sans Light" panose="020B0403050203000203" pitchFamily="34" charset="0"/>
                <a:cs typeface="Arial" panose="020B0604020202020204" pitchFamily="34" charset="0"/>
              </a:rPr>
              <a:t>GRI: </a:t>
            </a:r>
            <a:r>
              <a:rPr lang="en-CA" sz="1000" u="none" strike="noStrike" kern="1200" dirty="0">
                <a:effectLst/>
                <a:latin typeface="IBM Plex Sans Light" panose="020B0403050203000203" pitchFamily="34" charset="0"/>
                <a:cs typeface="Arial" panose="020B0604020202020204" pitchFamily="34" charset="0"/>
              </a:rPr>
              <a:t>Global Reporting Initiative</a:t>
            </a:r>
          </a:p>
          <a:p>
            <a:pPr marL="171450" marR="0" lvl="0" indent="-171450" algn="l" defTabSz="914400" rtl="0" eaLnBrk="1" fontAlgn="auto" latinLnBrk="0" hangingPunct="1">
              <a:spcBef>
                <a:spcPts val="0"/>
              </a:spcBef>
              <a:spcAft>
                <a:spcPts val="0"/>
              </a:spcAft>
              <a:buClrTx/>
              <a:buSzPts val="1000"/>
              <a:buFont typeface="Arial" panose="020B0604020202020204" pitchFamily="34" charset="0"/>
              <a:buChar char="•"/>
              <a:tabLst>
                <a:tab pos="457200" algn="l"/>
              </a:tabLst>
              <a:defRPr/>
            </a:pPr>
            <a:r>
              <a:rPr lang="en-CA" sz="1000" b="1" u="none" strike="noStrike" kern="1200" dirty="0">
                <a:effectLst/>
                <a:latin typeface="IBM Plex Sans Light" panose="020B0403050203000203" pitchFamily="34" charset="0"/>
                <a:cs typeface="Arial" panose="020B0604020202020204" pitchFamily="34" charset="0"/>
              </a:rPr>
              <a:t>TCFD: </a:t>
            </a:r>
            <a:r>
              <a:rPr lang="en-CA" sz="1000" u="none" strike="noStrike" kern="1200" dirty="0">
                <a:effectLst/>
                <a:latin typeface="IBM Plex Sans Light" panose="020B0403050203000203" pitchFamily="34" charset="0"/>
                <a:cs typeface="Arial" panose="020B0604020202020204" pitchFamily="34" charset="0"/>
              </a:rPr>
              <a:t>Task Force on Climate-related Financial Disclosures</a:t>
            </a:r>
          </a:p>
          <a:p>
            <a:pPr marL="171450" marR="0" lvl="0" indent="-171450" algn="l" defTabSz="914400" rtl="0" eaLnBrk="1" fontAlgn="auto" latinLnBrk="0" hangingPunct="1">
              <a:spcBef>
                <a:spcPts val="0"/>
              </a:spcBef>
              <a:spcAft>
                <a:spcPts val="0"/>
              </a:spcAft>
              <a:buClrTx/>
              <a:buSzPts val="1000"/>
              <a:buFont typeface="Arial" panose="020B0604020202020204" pitchFamily="34" charset="0"/>
              <a:buChar char="•"/>
              <a:tabLst>
                <a:tab pos="457200" algn="l"/>
              </a:tabLst>
              <a:defRPr/>
            </a:pPr>
            <a:r>
              <a:rPr lang="en-CA" sz="1000" b="1" u="none" strike="noStrike" kern="1200" dirty="0">
                <a:effectLst/>
                <a:latin typeface="IBM Plex Sans Light" panose="020B0403050203000203" pitchFamily="34" charset="0"/>
                <a:cs typeface="Arial" panose="020B0604020202020204" pitchFamily="34" charset="0"/>
              </a:rPr>
              <a:t>CDP: </a:t>
            </a:r>
            <a:r>
              <a:rPr lang="en-CA" sz="1000" u="none" strike="noStrike" kern="1200" dirty="0">
                <a:effectLst/>
                <a:latin typeface="IBM Plex Sans Light" panose="020B0403050203000203" pitchFamily="34" charset="0"/>
                <a:cs typeface="Arial" panose="020B0604020202020204" pitchFamily="34" charset="0"/>
              </a:rPr>
              <a:t>Carbon Disclosure Project</a:t>
            </a:r>
          </a:p>
          <a:p>
            <a:pPr marL="171450" marR="0" lvl="0" indent="-171450" algn="l" defTabSz="914400" rtl="0" eaLnBrk="1" fontAlgn="auto" latinLnBrk="0" hangingPunct="1">
              <a:spcBef>
                <a:spcPts val="0"/>
              </a:spcBef>
              <a:spcAft>
                <a:spcPts val="0"/>
              </a:spcAft>
              <a:buClrTx/>
              <a:buSzPts val="1000"/>
              <a:buFont typeface="Arial" panose="020B0604020202020204" pitchFamily="34" charset="0"/>
              <a:buChar char="•"/>
              <a:tabLst>
                <a:tab pos="457200" algn="l"/>
              </a:tabLst>
              <a:defRPr/>
            </a:pPr>
            <a:r>
              <a:rPr lang="en-CA" sz="1000" b="1" u="none" strike="noStrike" kern="1200" dirty="0">
                <a:effectLst/>
                <a:latin typeface="IBM Plex Sans Light" panose="020B0403050203000203" pitchFamily="34" charset="0"/>
                <a:cs typeface="Arial" panose="020B0604020202020204" pitchFamily="34" charset="0"/>
              </a:rPr>
              <a:t>GHG: </a:t>
            </a:r>
            <a:r>
              <a:rPr lang="en-CA" sz="1000" u="none" strike="noStrike" kern="1200" dirty="0">
                <a:effectLst/>
                <a:latin typeface="IBM Plex Sans Light" panose="020B0403050203000203" pitchFamily="34" charset="0"/>
                <a:cs typeface="Arial" panose="020B0604020202020204" pitchFamily="34" charset="0"/>
              </a:rPr>
              <a:t>Greenhouse gas</a:t>
            </a:r>
            <a:endParaRPr lang="en-US" sz="1000" dirty="0">
              <a:latin typeface="IBM Plex Sans Light" panose="020B0403050203000203" pitchFamily="34" charset="0"/>
              <a:cs typeface="Arial" panose="020B0604020202020204" pitchFamily="34" charset="0"/>
            </a:endParaRPr>
          </a:p>
        </p:txBody>
      </p:sp>
    </p:spTree>
    <p:extLst>
      <p:ext uri="{BB962C8B-B14F-4D97-AF65-F5344CB8AC3E}">
        <p14:creationId xmlns:p14="http://schemas.microsoft.com/office/powerpoint/2010/main" val="3977509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a:p>
        </p:txBody>
      </p:sp>
    </p:spTree>
    <p:extLst>
      <p:ext uri="{BB962C8B-B14F-4D97-AF65-F5344CB8AC3E}">
        <p14:creationId xmlns:p14="http://schemas.microsoft.com/office/powerpoint/2010/main" val="1832837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dirty="0"/>
          </a:p>
        </p:txBody>
      </p:sp>
    </p:spTree>
    <p:extLst>
      <p:ext uri="{BB962C8B-B14F-4D97-AF65-F5344CB8AC3E}">
        <p14:creationId xmlns:p14="http://schemas.microsoft.com/office/powerpoint/2010/main" val="4226902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dirty="0"/>
          </a:p>
        </p:txBody>
      </p:sp>
    </p:spTree>
    <p:extLst>
      <p:ext uri="{BB962C8B-B14F-4D97-AF65-F5344CB8AC3E}">
        <p14:creationId xmlns:p14="http://schemas.microsoft.com/office/powerpoint/2010/main" val="4290449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9FA17-1ED3-48E5-9133-4D405CEB87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BCCE3B2-5C81-D52F-74F7-FF7C5DBE9750}"/>
              </a:ext>
            </a:extLst>
          </p:cNvPr>
          <p:cNvSpPr>
            <a:spLocks noGrp="1"/>
          </p:cNvSpPr>
          <p:nvPr>
            <p:ph type="body" sz="quarter" idx="3"/>
          </p:nvPr>
        </p:nvSpPr>
        <p:spPr/>
        <p:txBody>
          <a:bodyPr/>
          <a:lstStyle/>
          <a:p>
            <a:endParaRPr lang="sr-Latn-RS" dirty="0"/>
          </a:p>
        </p:txBody>
      </p:sp>
    </p:spTree>
    <p:extLst>
      <p:ext uri="{BB962C8B-B14F-4D97-AF65-F5344CB8AC3E}">
        <p14:creationId xmlns:p14="http://schemas.microsoft.com/office/powerpoint/2010/main" val="1997082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5"/>
          </p:nvPr>
        </p:nvSpPr>
        <p:spPr/>
        <p:txBody>
          <a:bodyPr/>
          <a:lstStyle/>
          <a:p>
            <a:fld id="{F309FA17-1ED3-48E5-9133-4D405CEB877F}" type="slidenum">
              <a:rPr lang="en-US" smtClean="0"/>
              <a:t>21</a:t>
            </a:fld>
            <a:endParaRPr lang="en-US"/>
          </a:p>
        </p:txBody>
      </p:sp>
    </p:spTree>
    <p:extLst>
      <p:ext uri="{BB962C8B-B14F-4D97-AF65-F5344CB8AC3E}">
        <p14:creationId xmlns:p14="http://schemas.microsoft.com/office/powerpoint/2010/main" val="3973279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80D858-DD2D-4859-B891-B676BB8E54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667" r="12667"/>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374828B-0FBC-4F56-A336-8749D343A5A9}"/>
              </a:ext>
            </a:extLst>
          </p:cNvPr>
          <p:cNvSpPr/>
          <p:nvPr userDrawn="1"/>
        </p:nvSpPr>
        <p:spPr>
          <a:xfrm>
            <a:off x="0" y="0"/>
            <a:ext cx="12192000" cy="6858000"/>
          </a:xfrm>
          <a:prstGeom prst="rect">
            <a:avLst/>
          </a:prstGeom>
          <a:gradFill>
            <a:gsLst>
              <a:gs pos="0">
                <a:srgbClr val="16172C">
                  <a:alpha val="50000"/>
                </a:srgbClr>
              </a:gs>
              <a:gs pos="39000">
                <a:srgbClr val="16172C">
                  <a:alpha val="23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 name="Group 7">
            <a:extLst>
              <a:ext uri="{FF2B5EF4-FFF2-40B4-BE49-F238E27FC236}">
                <a16:creationId xmlns:a16="http://schemas.microsoft.com/office/drawing/2014/main" id="{AB728F11-10DE-4DAE-A5EF-38AD1A360D9F}"/>
              </a:ext>
            </a:extLst>
          </p:cNvPr>
          <p:cNvGrpSpPr/>
          <p:nvPr userDrawn="1"/>
        </p:nvGrpSpPr>
        <p:grpSpPr>
          <a:xfrm>
            <a:off x="877941" y="1400450"/>
            <a:ext cx="4012648" cy="4012648"/>
            <a:chOff x="5478897" y="458788"/>
            <a:chExt cx="6153150" cy="6153150"/>
          </a:xfrm>
        </p:grpSpPr>
        <p:sp>
          <p:nvSpPr>
            <p:cNvPr id="9" name="Oval 10">
              <a:extLst>
                <a:ext uri="{FF2B5EF4-FFF2-40B4-BE49-F238E27FC236}">
                  <a16:creationId xmlns:a16="http://schemas.microsoft.com/office/drawing/2014/main" id="{2C4D81A6-18A5-428E-B840-D203827C204B}"/>
                </a:ext>
              </a:extLst>
            </p:cNvPr>
            <p:cNvSpPr>
              <a:spLocks noChangeArrowheads="1"/>
            </p:cNvSpPr>
            <p:nvPr/>
          </p:nvSpPr>
          <p:spPr bwMode="auto">
            <a:xfrm>
              <a:off x="5478897" y="458788"/>
              <a:ext cx="6153150" cy="6153150"/>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C6CA6EDF-35B0-463C-B5F2-41C0D3342E12}"/>
                </a:ext>
              </a:extLst>
            </p:cNvPr>
            <p:cNvSpPr>
              <a:spLocks/>
            </p:cNvSpPr>
            <p:nvPr/>
          </p:nvSpPr>
          <p:spPr bwMode="auto">
            <a:xfrm>
              <a:off x="5549900" y="519113"/>
              <a:ext cx="5245100" cy="6032500"/>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gradFill>
              <a:gsLst>
                <a:gs pos="0">
                  <a:srgbClr val="C01433"/>
                </a:gs>
                <a:gs pos="100000">
                  <a:srgbClr val="F40D4E"/>
                </a:gs>
              </a:gsLst>
              <a:lin ang="0" scaled="0"/>
            </a:gradFill>
            <a:ln>
              <a:noFill/>
            </a:ln>
          </p:spPr>
          <p:txBody>
            <a:bodyPr vert="horz" wrap="square" lIns="91440" tIns="45720" rIns="91440" bIns="45720" numCol="1" anchor="t" anchorCtr="0" compatLnSpc="1">
              <a:prstTxWarp prst="textNoShape">
                <a:avLst/>
              </a:prstTxWarp>
            </a:bodyPr>
            <a:lstStyle/>
            <a:p>
              <a:endParaRPr lang="en-US"/>
            </a:p>
          </p:txBody>
        </p:sp>
      </p:grpSp>
      <p:pic>
        <p:nvPicPr>
          <p:cNvPr id="11" name="Picture 10">
            <a:extLst>
              <a:ext uri="{FF2B5EF4-FFF2-40B4-BE49-F238E27FC236}">
                <a16:creationId xmlns:a16="http://schemas.microsoft.com/office/drawing/2014/main" id="{A7EFBD95-DFFB-439D-B061-6FDE65102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3280" y="458609"/>
            <a:ext cx="1876439" cy="607558"/>
          </a:xfrm>
          <a:prstGeom prst="rect">
            <a:avLst/>
          </a:prstGeom>
        </p:spPr>
      </p:pic>
      <p:sp>
        <p:nvSpPr>
          <p:cNvPr id="12" name="Text Placeholder 17"/>
          <p:cNvSpPr>
            <a:spLocks noGrp="1"/>
          </p:cNvSpPr>
          <p:nvPr>
            <p:ph type="body" sz="quarter" idx="14"/>
          </p:nvPr>
        </p:nvSpPr>
        <p:spPr>
          <a:xfrm>
            <a:off x="2431877" y="2995823"/>
            <a:ext cx="6445423" cy="854878"/>
          </a:xfrm>
        </p:spPr>
        <p:txBody>
          <a:bodyPr>
            <a:normAutofit/>
          </a:bodyPr>
          <a:lstStyle>
            <a:lvl1pPr marL="0" indent="0">
              <a:buNone/>
              <a:defRPr sz="4800" b="1">
                <a:solidFill>
                  <a:schemeClr val="bg1"/>
                </a:solidFill>
              </a:defRPr>
            </a:lvl1pPr>
          </a:lstStyle>
          <a:p>
            <a:pPr lvl="0"/>
            <a:endParaRPr lang="en-US"/>
          </a:p>
        </p:txBody>
      </p:sp>
      <p:sp>
        <p:nvSpPr>
          <p:cNvPr id="13" name="Text Placeholder 17"/>
          <p:cNvSpPr>
            <a:spLocks noGrp="1"/>
          </p:cNvSpPr>
          <p:nvPr>
            <p:ph type="body" sz="quarter" idx="15"/>
          </p:nvPr>
        </p:nvSpPr>
        <p:spPr>
          <a:xfrm>
            <a:off x="7672926" y="4877183"/>
            <a:ext cx="3437199" cy="854878"/>
          </a:xfrm>
        </p:spPr>
        <p:txBody>
          <a:bodyPr>
            <a:normAutofit/>
          </a:bodyPr>
          <a:lstStyle>
            <a:lvl1pPr marL="0" indent="0">
              <a:buNone/>
              <a:defRPr sz="1600" b="0" spc="300">
                <a:solidFill>
                  <a:schemeClr val="bg1"/>
                </a:solidFill>
              </a:defRPr>
            </a:lvl1pPr>
          </a:lstStyle>
          <a:p>
            <a:pPr lvl="0"/>
            <a:endParaRPr lang="en-US"/>
          </a:p>
        </p:txBody>
      </p:sp>
    </p:spTree>
    <p:extLst>
      <p:ext uri="{BB962C8B-B14F-4D97-AF65-F5344CB8AC3E}">
        <p14:creationId xmlns:p14="http://schemas.microsoft.com/office/powerpoint/2010/main" val="86667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par>
                                <p:cTn id="12" presetID="2" presetClass="entr" presetSubtype="8" decel="4000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750" fill="hold"/>
                                        <p:tgtEl>
                                          <p:spTgt spid="8"/>
                                        </p:tgtEl>
                                        <p:attrNameLst>
                                          <p:attrName>ppt_x</p:attrName>
                                        </p:attrNameLst>
                                      </p:cBhvr>
                                      <p:tavLst>
                                        <p:tav tm="0">
                                          <p:val>
                                            <p:strVal val="0-#ppt_w/2"/>
                                          </p:val>
                                        </p:tav>
                                        <p:tav tm="100000">
                                          <p:val>
                                            <p:strVal val="#ppt_x"/>
                                          </p:val>
                                        </p:tav>
                                      </p:tavLst>
                                    </p:anim>
                                    <p:anim calcmode="lin" valueType="num">
                                      <p:cBhvr additive="base">
                                        <p:cTn id="15"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0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53E9481-645D-4FE5-9E93-4024C5CA10D7}"/>
              </a:ext>
            </a:extLst>
          </p:cNvPr>
          <p:cNvSpPr/>
          <p:nvPr userDrawn="1"/>
        </p:nvSpPr>
        <p:spPr>
          <a:xfrm flipV="1">
            <a:off x="122482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84A8CA2-095D-4B55-ABCA-7CAC634A26A5}"/>
              </a:ext>
            </a:extLst>
          </p:cNvPr>
          <p:cNvSpPr/>
          <p:nvPr userDrawn="1"/>
        </p:nvSpPr>
        <p:spPr>
          <a:xfrm flipV="1">
            <a:off x="456839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7A69772-4460-4981-A6FC-135BC3243875}"/>
              </a:ext>
            </a:extLst>
          </p:cNvPr>
          <p:cNvSpPr/>
          <p:nvPr userDrawn="1"/>
        </p:nvSpPr>
        <p:spPr>
          <a:xfrm flipV="1">
            <a:off x="7927467"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3" name="Picture Placeholder 2"/>
          <p:cNvSpPr>
            <a:spLocks noGrp="1"/>
          </p:cNvSpPr>
          <p:nvPr>
            <p:ph type="pic" sz="quarter" idx="10"/>
          </p:nvPr>
        </p:nvSpPr>
        <p:spPr>
          <a:xfrm>
            <a:off x="1225550" y="2384425"/>
            <a:ext cx="2974975" cy="2001838"/>
          </a:xfrm>
        </p:spPr>
        <p:txBody>
          <a:bodyPr/>
          <a:lstStyle/>
          <a:p>
            <a:endParaRPr lang="en-US"/>
          </a:p>
        </p:txBody>
      </p:sp>
      <p:sp>
        <p:nvSpPr>
          <p:cNvPr id="21" name="Picture Placeholder 2"/>
          <p:cNvSpPr>
            <a:spLocks noGrp="1"/>
          </p:cNvSpPr>
          <p:nvPr>
            <p:ph type="pic" sz="quarter" idx="11"/>
          </p:nvPr>
        </p:nvSpPr>
        <p:spPr>
          <a:xfrm>
            <a:off x="4576508" y="2384425"/>
            <a:ext cx="2974975" cy="2001838"/>
          </a:xfrm>
        </p:spPr>
        <p:txBody>
          <a:bodyPr/>
          <a:lstStyle/>
          <a:p>
            <a:endParaRPr lang="en-US"/>
          </a:p>
        </p:txBody>
      </p:sp>
      <p:sp>
        <p:nvSpPr>
          <p:cNvPr id="22" name="Picture Placeholder 2"/>
          <p:cNvSpPr>
            <a:spLocks noGrp="1"/>
          </p:cNvSpPr>
          <p:nvPr>
            <p:ph type="pic" sz="quarter" idx="12"/>
          </p:nvPr>
        </p:nvSpPr>
        <p:spPr>
          <a:xfrm>
            <a:off x="7911962" y="2384425"/>
            <a:ext cx="2974975" cy="2001838"/>
          </a:xfrm>
        </p:spPr>
        <p:txBody>
          <a:bodyPr/>
          <a:lstStyle/>
          <a:p>
            <a:endParaRPr lang="en-US"/>
          </a:p>
        </p:txBody>
      </p:sp>
      <p:sp>
        <p:nvSpPr>
          <p:cNvPr id="5" name="Text Placeholder 4"/>
          <p:cNvSpPr>
            <a:spLocks noGrp="1"/>
          </p:cNvSpPr>
          <p:nvPr>
            <p:ph type="body" sz="quarter" idx="13" hasCustomPrompt="1"/>
          </p:nvPr>
        </p:nvSpPr>
        <p:spPr>
          <a:xfrm>
            <a:off x="787400" y="663121"/>
            <a:ext cx="937895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24" name="Text Placeholder 23"/>
          <p:cNvSpPr>
            <a:spLocks noGrp="1"/>
          </p:cNvSpPr>
          <p:nvPr>
            <p:ph type="body" sz="quarter" idx="14" hasCustomPrompt="1"/>
          </p:nvPr>
        </p:nvSpPr>
        <p:spPr>
          <a:xfrm>
            <a:off x="1224822"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a:t>
            </a:r>
            <a:endParaRPr lang="en-US"/>
          </a:p>
        </p:txBody>
      </p:sp>
      <p:sp>
        <p:nvSpPr>
          <p:cNvPr id="25" name="Text Placeholder 23"/>
          <p:cNvSpPr>
            <a:spLocks noGrp="1"/>
          </p:cNvSpPr>
          <p:nvPr>
            <p:ph type="body" sz="quarter" idx="15" hasCustomPrompt="1"/>
          </p:nvPr>
        </p:nvSpPr>
        <p:spPr>
          <a:xfrm>
            <a:off x="4507539"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xxxxxxxxxxxxxxxxxxxxxxxxxxxxxxxxxxxxxxxxxxxxxxxxxxxxxxxxxxxxxxxxxxxxxxxxxxxxxxxxx</a:t>
            </a:r>
            <a:endParaRPr lang="en-US"/>
          </a:p>
        </p:txBody>
      </p:sp>
      <p:sp>
        <p:nvSpPr>
          <p:cNvPr id="26" name="Text Placeholder 23"/>
          <p:cNvSpPr>
            <a:spLocks noGrp="1"/>
          </p:cNvSpPr>
          <p:nvPr>
            <p:ph type="body" sz="quarter" idx="16" hasCustomPrompt="1"/>
          </p:nvPr>
        </p:nvSpPr>
        <p:spPr>
          <a:xfrm>
            <a:off x="7880211"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xxxxxxxxxxxxxxxxxxxxxxxxxxxxxxxxxxxxxxxxxxxxxxxxxxxxxxxxxxxxxxxxxxxxxxxxxxxxxxxxx</a:t>
            </a:r>
            <a:endParaRPr lang="en-US"/>
          </a:p>
        </p:txBody>
      </p:sp>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75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750" fill="hold"/>
                                        <p:tgtEl>
                                          <p:spTgt spid="20"/>
                                        </p:tgtEl>
                                        <p:attrNameLst>
                                          <p:attrName>ppt_x</p:attrName>
                                        </p:attrNameLst>
                                      </p:cBhvr>
                                      <p:tavLst>
                                        <p:tav tm="0">
                                          <p:val>
                                            <p:strVal val="1+#ppt_w/2"/>
                                          </p:val>
                                        </p:tav>
                                        <p:tav tm="100000">
                                          <p:val>
                                            <p:strVal val="#ppt_x"/>
                                          </p:val>
                                        </p:tav>
                                      </p:tavLst>
                                    </p:anim>
                                    <p:anim calcmode="lin" valueType="num">
                                      <p:cBhvr additive="base">
                                        <p:cTn id="14" dur="750" fill="hold"/>
                                        <p:tgtEl>
                                          <p:spTgt spid="20"/>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1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par>
                                <p:cTn id="18" presetID="22" presetClass="entr" presetSubtype="8" fill="hold" grpId="0" nodeType="withEffect">
                                  <p:stCondLst>
                                    <p:cond delay="250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750"/>
                                        <p:tgtEl>
                                          <p:spTgt spid="14"/>
                                        </p:tgtEl>
                                      </p:cBhvr>
                                    </p:animEffect>
                                  </p:childTnLst>
                                </p:cTn>
                              </p:par>
                              <p:par>
                                <p:cTn id="21" presetID="22" presetClass="entr" presetSubtype="8" fill="hold" grpId="0" nodeType="withEffect">
                                  <p:stCondLst>
                                    <p:cond delay="375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750"/>
                                        <p:tgtEl>
                                          <p:spTgt spid="15"/>
                                        </p:tgtEl>
                                      </p:cBhvr>
                                    </p:animEffect>
                                  </p:childTnLst>
                                </p:cTn>
                              </p:par>
                              <p:par>
                                <p:cTn id="24" presetID="2" presetClass="entr" presetSubtype="4" fill="hold" nodeType="withEffect">
                                  <p:stCondLst>
                                    <p:cond delay="75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numbers-3">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1" name="Title 1">
            <a:extLst>
              <a:ext uri="{FF2B5EF4-FFF2-40B4-BE49-F238E27FC236}">
                <a16:creationId xmlns:a16="http://schemas.microsoft.com/office/drawing/2014/main" id="{840ABA7A-33C2-44F1-9F40-EDCBB11BADB2}"/>
              </a:ext>
            </a:extLst>
          </p:cNvPr>
          <p:cNvSpPr txBox="1">
            <a:spLocks/>
          </p:cNvSpPr>
          <p:nvPr userDrawn="1"/>
        </p:nvSpPr>
        <p:spPr>
          <a:xfrm>
            <a:off x="724683" y="703534"/>
            <a:ext cx="3947689" cy="7754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0">
                <a:solidFill>
                  <a:schemeClr val="bg1"/>
                </a:solidFill>
                <a:latin typeface="Arial" panose="020B0604020202020204" pitchFamily="34" charset="0"/>
                <a:cs typeface="Arial" panose="020B0604020202020204" pitchFamily="34" charset="0"/>
              </a:rPr>
              <a:t>Our achievements</a:t>
            </a:r>
            <a:endParaRPr lang="en-US" sz="2800" b="1" spc="-10">
              <a:solidFill>
                <a:schemeClr val="bg1"/>
              </a:solidFill>
              <a:highlight>
                <a:srgbClr val="FF0000"/>
              </a:highlight>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1689068"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4" name="Text Placeholder 3"/>
          <p:cNvSpPr>
            <a:spLocks noGrp="1"/>
          </p:cNvSpPr>
          <p:nvPr>
            <p:ph type="body" sz="quarter" idx="11" hasCustomPrompt="1"/>
          </p:nvPr>
        </p:nvSpPr>
        <p:spPr>
          <a:xfrm>
            <a:off x="4670476"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5" name="Text Placeholder 3"/>
          <p:cNvSpPr>
            <a:spLocks noGrp="1"/>
          </p:cNvSpPr>
          <p:nvPr>
            <p:ph type="body" sz="quarter" idx="12" hasCustomPrompt="1"/>
          </p:nvPr>
        </p:nvSpPr>
        <p:spPr>
          <a:xfrm>
            <a:off x="7642276"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6" name="Text Placeholder 23"/>
          <p:cNvSpPr>
            <a:spLocks noGrp="1"/>
          </p:cNvSpPr>
          <p:nvPr>
            <p:ph type="body" sz="quarter" idx="14" hasCustomPrompt="1"/>
          </p:nvPr>
        </p:nvSpPr>
        <p:spPr>
          <a:xfrm>
            <a:off x="1689068"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57" name="Text Placeholder 23"/>
          <p:cNvSpPr>
            <a:spLocks noGrp="1"/>
          </p:cNvSpPr>
          <p:nvPr>
            <p:ph type="body" sz="quarter" idx="15" hasCustomPrompt="1"/>
          </p:nvPr>
        </p:nvSpPr>
        <p:spPr>
          <a:xfrm>
            <a:off x="4670476"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58" name="Text Placeholder 23"/>
          <p:cNvSpPr>
            <a:spLocks noGrp="1"/>
          </p:cNvSpPr>
          <p:nvPr>
            <p:ph type="body" sz="quarter" idx="16" hasCustomPrompt="1"/>
          </p:nvPr>
        </p:nvSpPr>
        <p:spPr>
          <a:xfrm>
            <a:off x="7651884"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6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a:p>
        </p:txBody>
      </p:sp>
    </p:spTree>
    <p:extLst>
      <p:ext uri="{BB962C8B-B14F-4D97-AF65-F5344CB8AC3E}">
        <p14:creationId xmlns:p14="http://schemas.microsoft.com/office/powerpoint/2010/main" val="50559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8" decel="50000" fill="hold" grpId="0" nodeType="withEffect">
                                  <p:stCondLst>
                                    <p:cond delay="0"/>
                                  </p:stCondLst>
                                  <p:iterate type="wd">
                                    <p:tmPct val="3000"/>
                                  </p:iterate>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750" fill="hold"/>
                                        <p:tgtEl>
                                          <p:spTgt spid="41"/>
                                        </p:tgtEl>
                                        <p:attrNameLst>
                                          <p:attrName>ppt_x</p:attrName>
                                        </p:attrNameLst>
                                      </p:cBhvr>
                                      <p:tavLst>
                                        <p:tav tm="0">
                                          <p:val>
                                            <p:strVal val="0-#ppt_w/2"/>
                                          </p:val>
                                        </p:tav>
                                        <p:tav tm="100000">
                                          <p:val>
                                            <p:strVal val="#ppt_x"/>
                                          </p:val>
                                        </p:tav>
                                      </p:tavLst>
                                    </p:anim>
                                    <p:anim calcmode="lin" valueType="num">
                                      <p:cBhvr additive="base">
                                        <p:cTn id="12" dur="750" fill="hold"/>
                                        <p:tgtEl>
                                          <p:spTgt spid="41"/>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par>
                                <p:cTn id="19" presetID="2" presetClass="entr" presetSubtype="4" fill="hold" nodeType="withEffect">
                                  <p:stCondLst>
                                    <p:cond delay="75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1+#ppt_h/2"/>
                                          </p:val>
                                        </p:tav>
                                        <p:tav tm="100000">
                                          <p:val>
                                            <p:strVal val="#ppt_y"/>
                                          </p:val>
                                        </p:tav>
                                      </p:tavLst>
                                    </p:anim>
                                  </p:childTnLst>
                                </p:cTn>
                              </p:par>
                              <p:par>
                                <p:cTn id="23" presetID="2" presetClass="entr" presetSubtype="2" decel="40000" fill="hold" grpId="0" nodeType="withEffect">
                                  <p:stCondLst>
                                    <p:cond delay="1000"/>
                                  </p:stCondLst>
                                  <p:iterate type="lt">
                                    <p:tmPct val="2000"/>
                                  </p:iterate>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750" fill="hold"/>
                                        <p:tgtEl>
                                          <p:spTgt spid="46"/>
                                        </p:tgtEl>
                                        <p:attrNameLst>
                                          <p:attrName>ppt_x</p:attrName>
                                        </p:attrNameLst>
                                      </p:cBhvr>
                                      <p:tavLst>
                                        <p:tav tm="0">
                                          <p:val>
                                            <p:strVal val="1+#ppt_w/2"/>
                                          </p:val>
                                        </p:tav>
                                        <p:tav tm="100000">
                                          <p:val>
                                            <p:strVal val="#ppt_x"/>
                                          </p:val>
                                        </p:tav>
                                      </p:tavLst>
                                    </p:anim>
                                    <p:anim calcmode="lin" valueType="num">
                                      <p:cBhvr additive="base">
                                        <p:cTn id="26"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5" grpId="0" animBg="1"/>
      <p:bldP spid="46"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numbers-8">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1" name="Title 1">
            <a:extLst>
              <a:ext uri="{FF2B5EF4-FFF2-40B4-BE49-F238E27FC236}">
                <a16:creationId xmlns:a16="http://schemas.microsoft.com/office/drawing/2014/main" id="{840ABA7A-33C2-44F1-9F40-EDCBB11BADB2}"/>
              </a:ext>
            </a:extLst>
          </p:cNvPr>
          <p:cNvSpPr txBox="1">
            <a:spLocks/>
          </p:cNvSpPr>
          <p:nvPr userDrawn="1"/>
        </p:nvSpPr>
        <p:spPr>
          <a:xfrm>
            <a:off x="724683" y="703534"/>
            <a:ext cx="3947689" cy="7754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spc="-10">
                <a:solidFill>
                  <a:schemeClr val="bg1"/>
                </a:solidFill>
                <a:latin typeface="Arial" panose="020B0604020202020204" pitchFamily="34" charset="0"/>
                <a:cs typeface="Arial" panose="020B0604020202020204" pitchFamily="34" charset="0"/>
              </a:rPr>
              <a:t>Our achievements</a:t>
            </a:r>
            <a:endParaRPr lang="en-US" sz="2800" b="1" spc="-10">
              <a:solidFill>
                <a:schemeClr val="bg1"/>
              </a:solidFill>
              <a:highlight>
                <a:srgbClr val="FF0000"/>
              </a:highlight>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88909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56" name="Text Placeholder 23"/>
          <p:cNvSpPr>
            <a:spLocks noGrp="1"/>
          </p:cNvSpPr>
          <p:nvPr>
            <p:ph type="body" sz="quarter" idx="14" hasCustomPrompt="1"/>
          </p:nvPr>
        </p:nvSpPr>
        <p:spPr>
          <a:xfrm>
            <a:off x="8890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a:t>
            </a:r>
            <a:endParaRPr lang="en-US"/>
          </a:p>
        </p:txBody>
      </p:sp>
      <p:sp>
        <p:nvSpPr>
          <p:cNvPr id="18" name="Text Placeholder 3"/>
          <p:cNvSpPr>
            <a:spLocks noGrp="1"/>
          </p:cNvSpPr>
          <p:nvPr>
            <p:ph type="body" sz="quarter" idx="15" hasCustomPrompt="1"/>
          </p:nvPr>
        </p:nvSpPr>
        <p:spPr>
          <a:xfrm>
            <a:off x="3032216"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19" name="Text Placeholder 23"/>
          <p:cNvSpPr>
            <a:spLocks noGrp="1"/>
          </p:cNvSpPr>
          <p:nvPr>
            <p:ph type="body" sz="quarter" idx="16" hasCustomPrompt="1"/>
          </p:nvPr>
        </p:nvSpPr>
        <p:spPr>
          <a:xfrm>
            <a:off x="303221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0" name="Text Placeholder 3"/>
          <p:cNvSpPr>
            <a:spLocks noGrp="1"/>
          </p:cNvSpPr>
          <p:nvPr>
            <p:ph type="body" sz="quarter" idx="17" hasCustomPrompt="1"/>
          </p:nvPr>
        </p:nvSpPr>
        <p:spPr>
          <a:xfrm>
            <a:off x="517534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1" name="Text Placeholder 23"/>
          <p:cNvSpPr>
            <a:spLocks noGrp="1"/>
          </p:cNvSpPr>
          <p:nvPr>
            <p:ph type="body" sz="quarter" idx="18" hasCustomPrompt="1"/>
          </p:nvPr>
        </p:nvSpPr>
        <p:spPr>
          <a:xfrm>
            <a:off x="517534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2" name="Text Placeholder 3"/>
          <p:cNvSpPr>
            <a:spLocks noGrp="1"/>
          </p:cNvSpPr>
          <p:nvPr>
            <p:ph type="body" sz="quarter" idx="19" hasCustomPrompt="1"/>
          </p:nvPr>
        </p:nvSpPr>
        <p:spPr>
          <a:xfrm>
            <a:off x="7318466"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3" name="Text Placeholder 23"/>
          <p:cNvSpPr>
            <a:spLocks noGrp="1"/>
          </p:cNvSpPr>
          <p:nvPr>
            <p:ph type="body" sz="quarter" idx="20" hasCustomPrompt="1"/>
          </p:nvPr>
        </p:nvSpPr>
        <p:spPr>
          <a:xfrm>
            <a:off x="731846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4" name="Text Placeholder 3"/>
          <p:cNvSpPr>
            <a:spLocks noGrp="1"/>
          </p:cNvSpPr>
          <p:nvPr>
            <p:ph type="body" sz="quarter" idx="21" hasCustomPrompt="1"/>
          </p:nvPr>
        </p:nvSpPr>
        <p:spPr>
          <a:xfrm>
            <a:off x="946159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5" name="Text Placeholder 23"/>
          <p:cNvSpPr>
            <a:spLocks noGrp="1"/>
          </p:cNvSpPr>
          <p:nvPr>
            <p:ph type="body" sz="quarter" idx="22" hasCustomPrompt="1"/>
          </p:nvPr>
        </p:nvSpPr>
        <p:spPr>
          <a:xfrm>
            <a:off x="94615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6" name="Text Placeholder 3"/>
          <p:cNvSpPr>
            <a:spLocks noGrp="1"/>
          </p:cNvSpPr>
          <p:nvPr>
            <p:ph type="body" sz="quarter" idx="23" hasCustomPrompt="1"/>
          </p:nvPr>
        </p:nvSpPr>
        <p:spPr>
          <a:xfrm>
            <a:off x="88909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7" name="Text Placeholder 23"/>
          <p:cNvSpPr>
            <a:spLocks noGrp="1"/>
          </p:cNvSpPr>
          <p:nvPr>
            <p:ph type="body" sz="quarter" idx="24" hasCustomPrompt="1"/>
          </p:nvPr>
        </p:nvSpPr>
        <p:spPr>
          <a:xfrm>
            <a:off x="8890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2" name="Text Placeholder 3"/>
          <p:cNvSpPr>
            <a:spLocks noGrp="1"/>
          </p:cNvSpPr>
          <p:nvPr>
            <p:ph type="body" sz="quarter" idx="25" hasCustomPrompt="1"/>
          </p:nvPr>
        </p:nvSpPr>
        <p:spPr>
          <a:xfrm>
            <a:off x="3032216"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3" name="Text Placeholder 23"/>
          <p:cNvSpPr>
            <a:spLocks noGrp="1"/>
          </p:cNvSpPr>
          <p:nvPr>
            <p:ph type="body" sz="quarter" idx="26" hasCustomPrompt="1"/>
          </p:nvPr>
        </p:nvSpPr>
        <p:spPr>
          <a:xfrm>
            <a:off x="303221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4" name="Text Placeholder 3"/>
          <p:cNvSpPr>
            <a:spLocks noGrp="1"/>
          </p:cNvSpPr>
          <p:nvPr>
            <p:ph type="body" sz="quarter" idx="27" hasCustomPrompt="1"/>
          </p:nvPr>
        </p:nvSpPr>
        <p:spPr>
          <a:xfrm>
            <a:off x="517534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5" name="Text Placeholder 23"/>
          <p:cNvSpPr>
            <a:spLocks noGrp="1"/>
          </p:cNvSpPr>
          <p:nvPr>
            <p:ph type="body" sz="quarter" idx="28" hasCustomPrompt="1"/>
          </p:nvPr>
        </p:nvSpPr>
        <p:spPr>
          <a:xfrm>
            <a:off x="517534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6" name="Text Placeholder 3"/>
          <p:cNvSpPr>
            <a:spLocks noGrp="1"/>
          </p:cNvSpPr>
          <p:nvPr>
            <p:ph type="body" sz="quarter" idx="29" hasCustomPrompt="1"/>
          </p:nvPr>
        </p:nvSpPr>
        <p:spPr>
          <a:xfrm>
            <a:off x="7318466"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7" name="Text Placeholder 23"/>
          <p:cNvSpPr>
            <a:spLocks noGrp="1"/>
          </p:cNvSpPr>
          <p:nvPr>
            <p:ph type="body" sz="quarter" idx="30" hasCustomPrompt="1"/>
          </p:nvPr>
        </p:nvSpPr>
        <p:spPr>
          <a:xfrm>
            <a:off x="731846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8" name="Text Placeholder 3"/>
          <p:cNvSpPr>
            <a:spLocks noGrp="1"/>
          </p:cNvSpPr>
          <p:nvPr>
            <p:ph type="body" sz="quarter" idx="31" hasCustomPrompt="1"/>
          </p:nvPr>
        </p:nvSpPr>
        <p:spPr>
          <a:xfrm>
            <a:off x="946159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9" name="Text Placeholder 23"/>
          <p:cNvSpPr>
            <a:spLocks noGrp="1"/>
          </p:cNvSpPr>
          <p:nvPr>
            <p:ph type="body" sz="quarter" idx="32" hasCustomPrompt="1"/>
          </p:nvPr>
        </p:nvSpPr>
        <p:spPr>
          <a:xfrm>
            <a:off x="94615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4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a:p>
        </p:txBody>
      </p:sp>
    </p:spTree>
    <p:extLst>
      <p:ext uri="{BB962C8B-B14F-4D97-AF65-F5344CB8AC3E}">
        <p14:creationId xmlns:p14="http://schemas.microsoft.com/office/powerpoint/2010/main" val="85791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8" decel="50000" fill="hold" grpId="0" nodeType="withEffect">
                                  <p:stCondLst>
                                    <p:cond delay="0"/>
                                  </p:stCondLst>
                                  <p:iterate type="wd">
                                    <p:tmPct val="3000"/>
                                  </p:iterate>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750" fill="hold"/>
                                        <p:tgtEl>
                                          <p:spTgt spid="41"/>
                                        </p:tgtEl>
                                        <p:attrNameLst>
                                          <p:attrName>ppt_x</p:attrName>
                                        </p:attrNameLst>
                                      </p:cBhvr>
                                      <p:tavLst>
                                        <p:tav tm="0">
                                          <p:val>
                                            <p:strVal val="0-#ppt_w/2"/>
                                          </p:val>
                                        </p:tav>
                                        <p:tav tm="100000">
                                          <p:val>
                                            <p:strVal val="#ppt_x"/>
                                          </p:val>
                                        </p:tav>
                                      </p:tavLst>
                                    </p:anim>
                                    <p:anim calcmode="lin" valueType="num">
                                      <p:cBhvr additive="base">
                                        <p:cTn id="12" dur="750" fill="hold"/>
                                        <p:tgtEl>
                                          <p:spTgt spid="41"/>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right)">
                                      <p:cBhvr>
                                        <p:cTn id="18" dur="500"/>
                                        <p:tgtEl>
                                          <p:spTgt spid="45"/>
                                        </p:tgtEl>
                                      </p:cBhvr>
                                    </p:animEffect>
                                  </p:childTnLst>
                                </p:cTn>
                              </p:par>
                              <p:par>
                                <p:cTn id="19" presetID="2" presetClass="entr" presetSubtype="4" fill="hold" nodeType="withEffect">
                                  <p:stCondLst>
                                    <p:cond delay="75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ppt_x"/>
                                          </p:val>
                                        </p:tav>
                                        <p:tav tm="100000">
                                          <p:val>
                                            <p:strVal val="#ppt_x"/>
                                          </p:val>
                                        </p:tav>
                                      </p:tavLst>
                                    </p:anim>
                                    <p:anim calcmode="lin" valueType="num">
                                      <p:cBhvr additive="base">
                                        <p:cTn id="22" dur="500" fill="hold"/>
                                        <p:tgtEl>
                                          <p:spTgt spid="44"/>
                                        </p:tgtEl>
                                        <p:attrNameLst>
                                          <p:attrName>ppt_y</p:attrName>
                                        </p:attrNameLst>
                                      </p:cBhvr>
                                      <p:tavLst>
                                        <p:tav tm="0">
                                          <p:val>
                                            <p:strVal val="1+#ppt_h/2"/>
                                          </p:val>
                                        </p:tav>
                                        <p:tav tm="100000">
                                          <p:val>
                                            <p:strVal val="#ppt_y"/>
                                          </p:val>
                                        </p:tav>
                                      </p:tavLst>
                                    </p:anim>
                                  </p:childTnLst>
                                </p:cTn>
                              </p:par>
                              <p:par>
                                <p:cTn id="23" presetID="2" presetClass="entr" presetSubtype="2" decel="40000" fill="hold" grpId="0" nodeType="withEffect">
                                  <p:stCondLst>
                                    <p:cond delay="1000"/>
                                  </p:stCondLst>
                                  <p:iterate type="lt">
                                    <p:tmPct val="2000"/>
                                  </p:iterate>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750" fill="hold"/>
                                        <p:tgtEl>
                                          <p:spTgt spid="46"/>
                                        </p:tgtEl>
                                        <p:attrNameLst>
                                          <p:attrName>ppt_x</p:attrName>
                                        </p:attrNameLst>
                                      </p:cBhvr>
                                      <p:tavLst>
                                        <p:tav tm="0">
                                          <p:val>
                                            <p:strVal val="1+#ppt_w/2"/>
                                          </p:val>
                                        </p:tav>
                                        <p:tav tm="100000">
                                          <p:val>
                                            <p:strVal val="#ppt_x"/>
                                          </p:val>
                                        </p:tav>
                                      </p:tavLst>
                                    </p:anim>
                                    <p:anim calcmode="lin" valueType="num">
                                      <p:cBhvr additive="base">
                                        <p:cTn id="26"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animBg="1"/>
      <p:bldP spid="45" grpId="0" animBg="1"/>
      <p:bldP spid="46"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single-red">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accent4"/>
                </a:solidFill>
              </a:defRPr>
            </a:lvl1pPr>
          </a:lstStyle>
          <a:p>
            <a:fld id="{6D3D5299-834C-4324-8ECB-A9089F3ECFFC}" type="slidenum">
              <a:rPr lang="en-US" smtClean="0"/>
              <a:pPr/>
              <a:t>‹#›</a:t>
            </a:fld>
            <a:endParaRPr lang="en-US"/>
          </a:p>
        </p:txBody>
      </p:sp>
    </p:spTree>
    <p:extLst>
      <p:ext uri="{BB962C8B-B14F-4D97-AF65-F5344CB8AC3E}">
        <p14:creationId xmlns:p14="http://schemas.microsoft.com/office/powerpoint/2010/main" val="281766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7C0AE0-12F3-67EA-5BCA-92A8315DE856}"/>
              </a:ext>
            </a:extLst>
          </p:cNvPr>
          <p:cNvSpPr>
            <a:spLocks noGrp="1"/>
          </p:cNvSpPr>
          <p:nvPr>
            <p:ph type="pic" sz="quarter" idx="10"/>
          </p:nvPr>
        </p:nvSpPr>
        <p:spPr>
          <a:xfrm>
            <a:off x="1112838" y="898525"/>
            <a:ext cx="2858400" cy="2379600"/>
          </a:xfrm>
        </p:spPr>
        <p:txBody>
          <a:bodyPr/>
          <a:lstStyle/>
          <a:p>
            <a:endParaRPr lang="sr-Latn-RS"/>
          </a:p>
        </p:txBody>
      </p:sp>
    </p:spTree>
    <p:extLst>
      <p:ext uri="{BB962C8B-B14F-4D97-AF65-F5344CB8AC3E}">
        <p14:creationId xmlns:p14="http://schemas.microsoft.com/office/powerpoint/2010/main" val="3281084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rt-single-multi">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9" name="Chart Placeholder 2">
            <a:extLst>
              <a:ext uri="{FF2B5EF4-FFF2-40B4-BE49-F238E27FC236}">
                <a16:creationId xmlns:a16="http://schemas.microsoft.com/office/drawing/2014/main" id="{F2B311E8-A812-4D9E-9476-6838ED978D2C}"/>
              </a:ext>
            </a:extLst>
          </p:cNvPr>
          <p:cNvSpPr>
            <a:spLocks noGrp="1"/>
          </p:cNvSpPr>
          <p:nvPr>
            <p:ph type="chart" sz="quarter" idx="14"/>
          </p:nvPr>
        </p:nvSpPr>
        <p:spPr>
          <a:xfrm>
            <a:off x="1320800" y="2044701"/>
            <a:ext cx="9525000" cy="3532188"/>
          </a:xfrm>
        </p:spPr>
        <p:txBody>
          <a:bodyPr/>
          <a:lstStyle>
            <a:lvl1pPr marL="0" indent="0">
              <a:buNone/>
              <a:defRPr/>
            </a:lvl1pPr>
          </a:lstStyle>
          <a:p>
            <a:endParaRPr lang="en-US"/>
          </a:p>
        </p:txBody>
      </p:sp>
    </p:spTree>
    <p:extLst>
      <p:ext uri="{BB962C8B-B14F-4D97-AF65-F5344CB8AC3E}">
        <p14:creationId xmlns:p14="http://schemas.microsoft.com/office/powerpoint/2010/main" val="4807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ne-Bar-Chart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6B676BEA-2A56-4585-8B33-66FB7C84C7BD}"/>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1" name="Chart Placeholder 2">
            <a:extLst>
              <a:ext uri="{FF2B5EF4-FFF2-40B4-BE49-F238E27FC236}">
                <a16:creationId xmlns:a16="http://schemas.microsoft.com/office/drawing/2014/main" id="{1391C556-A675-4340-B490-3E705AF79707}"/>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360223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e-Chart">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E760D5FF-06D6-44C5-9F34-B27B8FC537F1}"/>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2" name="Chart Placeholder 2">
            <a:extLst>
              <a:ext uri="{FF2B5EF4-FFF2-40B4-BE49-F238E27FC236}">
                <a16:creationId xmlns:a16="http://schemas.microsoft.com/office/drawing/2014/main" id="{7FB90B45-17F3-4CF4-8E48-D310E66DC400}"/>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308616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icon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28923DA-C488-43E0-9810-0FD1BC523B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772" r="20991"/>
          <a:stretch/>
        </p:blipFill>
        <p:spPr>
          <a:xfrm flipH="1">
            <a:off x="0" y="0"/>
            <a:ext cx="6087026" cy="6858000"/>
          </a:xfrm>
          <a:prstGeom prst="rect">
            <a:avLst/>
          </a:prstGeom>
        </p:spPr>
      </p:pic>
      <p:sp>
        <p:nvSpPr>
          <p:cNvPr id="11" name="Rectangle 10">
            <a:extLst>
              <a:ext uri="{FF2B5EF4-FFF2-40B4-BE49-F238E27FC236}">
                <a16:creationId xmlns:a16="http://schemas.microsoft.com/office/drawing/2014/main" id="{9FFC74B1-D51B-48EA-9591-C122E032676B}"/>
              </a:ext>
            </a:extLst>
          </p:cNvPr>
          <p:cNvSpPr/>
          <p:nvPr userDrawn="1"/>
        </p:nvSpPr>
        <p:spPr>
          <a:xfrm>
            <a:off x="-19675" y="4887"/>
            <a:ext cx="6096000" cy="6858000"/>
          </a:xfrm>
          <a:prstGeom prst="rect">
            <a:avLst/>
          </a:prstGeom>
          <a:gradFill>
            <a:gsLst>
              <a:gs pos="0">
                <a:srgbClr val="16172C">
                  <a:alpha val="93000"/>
                </a:srgbClr>
              </a:gs>
              <a:gs pos="46000">
                <a:srgbClr val="16172C">
                  <a:alpha val="72000"/>
                </a:srgbClr>
              </a:gs>
              <a:gs pos="100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3">
            <a:extLst>
              <a:ext uri="{FF2B5EF4-FFF2-40B4-BE49-F238E27FC236}">
                <a16:creationId xmlns:a16="http://schemas.microsoft.com/office/drawing/2014/main" id="{63777176-52F5-4035-A696-960F93B8D992}"/>
              </a:ext>
            </a:extLst>
          </p:cNvPr>
          <p:cNvSpPr>
            <a:spLocks noChangeAspect="1" noChangeArrowheads="1" noTextEdit="1"/>
          </p:cNvSpPr>
          <p:nvPr userDrawn="1"/>
        </p:nvSpPr>
        <p:spPr bwMode="auto">
          <a:xfrm>
            <a:off x="7069095" y="2555741"/>
            <a:ext cx="646144" cy="64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74">
            <a:extLst>
              <a:ext uri="{FF2B5EF4-FFF2-40B4-BE49-F238E27FC236}">
                <a16:creationId xmlns:a16="http://schemas.microsoft.com/office/drawing/2014/main" id="{54FC88CD-8C59-4E4F-91D6-E178995212D2}"/>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itle 1">
            <a:extLst>
              <a:ext uri="{FF2B5EF4-FFF2-40B4-BE49-F238E27FC236}">
                <a16:creationId xmlns:a16="http://schemas.microsoft.com/office/drawing/2014/main" id="{273604E9-FB59-4D5B-A5EF-3C12F272BA40}"/>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77" name="Title 1"/>
          <p:cNvSpPr>
            <a:spLocks noGrp="1"/>
          </p:cNvSpPr>
          <p:nvPr>
            <p:ph type="ctrTitle"/>
          </p:nvPr>
        </p:nvSpPr>
        <p:spPr>
          <a:xfrm>
            <a:off x="792587" y="633599"/>
            <a:ext cx="3302000" cy="923219"/>
          </a:xfrm>
        </p:spPr>
        <p:txBody>
          <a:bodyPr anchor="t" anchorCtr="0">
            <a:noAutofit/>
          </a:bodyPr>
          <a:lstStyle>
            <a:lvl1pPr algn="l">
              <a:defRPr sz="2800">
                <a:solidFill>
                  <a:schemeClr val="bg1"/>
                </a:solidFill>
              </a:defRPr>
            </a:lvl1pPr>
          </a:lstStyle>
          <a:p>
            <a:r>
              <a:rPr lang="en-US"/>
              <a:t>Click to edit Master title style</a:t>
            </a:r>
          </a:p>
        </p:txBody>
      </p:sp>
      <p:sp>
        <p:nvSpPr>
          <p:cNvPr id="78" name="Rectangle 77">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 Placeholder 23"/>
          <p:cNvSpPr>
            <a:spLocks noGrp="1"/>
          </p:cNvSpPr>
          <p:nvPr>
            <p:ph type="body" sz="quarter" idx="14" hasCustomPrompt="1"/>
          </p:nvPr>
        </p:nvSpPr>
        <p:spPr>
          <a:xfrm>
            <a:off x="7026800"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5" name="Text Placeholder 23"/>
          <p:cNvSpPr>
            <a:spLocks noGrp="1"/>
          </p:cNvSpPr>
          <p:nvPr>
            <p:ph type="body" sz="quarter" idx="15" hasCustomPrompt="1"/>
          </p:nvPr>
        </p:nvSpPr>
        <p:spPr>
          <a:xfrm>
            <a:off x="9283437"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6" name="Text Placeholder 23"/>
          <p:cNvSpPr>
            <a:spLocks noGrp="1"/>
          </p:cNvSpPr>
          <p:nvPr>
            <p:ph type="body" sz="quarter" idx="16" hasCustomPrompt="1"/>
          </p:nvPr>
        </p:nvSpPr>
        <p:spPr>
          <a:xfrm>
            <a:off x="7026800"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7" name="Text Placeholder 23"/>
          <p:cNvSpPr>
            <a:spLocks noGrp="1"/>
          </p:cNvSpPr>
          <p:nvPr>
            <p:ph type="body" sz="quarter" idx="17" hasCustomPrompt="1"/>
          </p:nvPr>
        </p:nvSpPr>
        <p:spPr>
          <a:xfrm>
            <a:off x="9283437"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8" name="Text Placeholder 23"/>
          <p:cNvSpPr>
            <a:spLocks noGrp="1"/>
          </p:cNvSpPr>
          <p:nvPr>
            <p:ph type="body" sz="quarter" idx="18" hasCustomPrompt="1"/>
          </p:nvPr>
        </p:nvSpPr>
        <p:spPr>
          <a:xfrm>
            <a:off x="834969" y="3951303"/>
            <a:ext cx="4035064" cy="222565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a:p>
          <a:p>
            <a:pPr lvl="0"/>
            <a:endParaRPr lang="en-US"/>
          </a:p>
        </p:txBody>
      </p:sp>
      <p:sp>
        <p:nvSpPr>
          <p:cNvPr id="89" name="Text Placeholder 23"/>
          <p:cNvSpPr>
            <a:spLocks noGrp="1"/>
          </p:cNvSpPr>
          <p:nvPr>
            <p:ph type="body" sz="quarter" idx="19" hasCustomPrompt="1"/>
          </p:nvPr>
        </p:nvSpPr>
        <p:spPr>
          <a:xfrm>
            <a:off x="7004766" y="1607449"/>
            <a:ext cx="3494308" cy="402708"/>
          </a:xfrm>
        </p:spPr>
        <p:txBody>
          <a:bodyPr>
            <a:noAutofit/>
          </a:bodyPr>
          <a:lstStyle>
            <a:lvl1pPr marL="0" indent="0">
              <a:lnSpc>
                <a:spcPts val="1400"/>
              </a:lnSpc>
              <a:buNone/>
              <a:defRPr sz="2000" b="1"/>
            </a:lvl1pPr>
            <a:lvl2pPr>
              <a:defRPr sz="1200"/>
            </a:lvl2pPr>
            <a:lvl3pPr>
              <a:defRPr sz="1100"/>
            </a:lvl3pPr>
            <a:lvl4pPr>
              <a:defRPr sz="1050"/>
            </a:lvl4pPr>
            <a:lvl5pPr>
              <a:defRPr sz="1050"/>
            </a:lvl5pPr>
          </a:lstStyle>
          <a:p>
            <a:pPr lvl="0"/>
            <a:r>
              <a:rPr lang="en-US"/>
              <a:t>Click to edit</a:t>
            </a:r>
            <a:r>
              <a:rPr lang="sr-Cyrl-RS"/>
              <a:t> </a:t>
            </a:r>
            <a:r>
              <a:rPr lang="en-US"/>
              <a:t>title</a:t>
            </a:r>
          </a:p>
        </p:txBody>
      </p:sp>
      <p:sp>
        <p:nvSpPr>
          <p:cNvPr id="2" name="Rectangle 1"/>
          <p:cNvSpPr/>
          <p:nvPr userDrawn="1"/>
        </p:nvSpPr>
        <p:spPr>
          <a:xfrm>
            <a:off x="4597400" y="633599"/>
            <a:ext cx="2184711" cy="1107996"/>
          </a:xfrm>
          <a:prstGeom prst="rect">
            <a:avLst/>
          </a:prstGeom>
          <a:solidFill>
            <a:srgbClr val="F20E4C"/>
          </a:solidFill>
        </p:spPr>
        <p:txBody>
          <a:bodyPr wrap="square">
            <a:spAutoFit/>
          </a:bodyPr>
          <a:lstStyle/>
          <a:p>
            <a:r>
              <a:rPr lang="en-US" sz="1100" b="0">
                <a:solidFill>
                  <a:schemeClr val="bg1"/>
                </a:solidFill>
              </a:rPr>
              <a:t>Tip: Image placement</a:t>
            </a:r>
          </a:p>
          <a:p>
            <a:r>
              <a:rPr lang="en-US" sz="1100" b="0">
                <a:solidFill>
                  <a:schemeClr val="bg1"/>
                </a:solidFill>
              </a:rPr>
              <a:t>Right-click, change the image. </a:t>
            </a:r>
          </a:p>
          <a:p>
            <a:r>
              <a:rPr lang="en-US" sz="1100" b="0">
                <a:solidFill>
                  <a:schemeClr val="bg1"/>
                </a:solidFill>
              </a:rPr>
              <a:t>If it doesn’t fit well into shape, then right-click, chose crop and then you can move the image to the desired place. </a:t>
            </a:r>
          </a:p>
        </p:txBody>
      </p:sp>
      <p:sp>
        <p:nvSpPr>
          <p:cNvPr id="79" name="Picture Placeholder 4">
            <a:extLst>
              <a:ext uri="{FF2B5EF4-FFF2-40B4-BE49-F238E27FC236}">
                <a16:creationId xmlns:a16="http://schemas.microsoft.com/office/drawing/2014/main" id="{3245F091-55A6-4EF1-8E65-588B92C4EE6E}"/>
              </a:ext>
            </a:extLst>
          </p:cNvPr>
          <p:cNvSpPr>
            <a:spLocks noGrp="1"/>
          </p:cNvSpPr>
          <p:nvPr>
            <p:ph type="pic" sz="quarter" idx="10"/>
          </p:nvPr>
        </p:nvSpPr>
        <p:spPr>
          <a:xfrm>
            <a:off x="7043600" y="2285945"/>
            <a:ext cx="893900" cy="893900"/>
          </a:xfrm>
        </p:spPr>
        <p:txBody>
          <a:bodyPr/>
          <a:lstStyle>
            <a:lvl1pPr marL="0" indent="0">
              <a:buNone/>
              <a:defRPr/>
            </a:lvl1pPr>
          </a:lstStyle>
          <a:p>
            <a:endParaRPr lang="en-US"/>
          </a:p>
        </p:txBody>
      </p:sp>
      <p:sp>
        <p:nvSpPr>
          <p:cNvPr id="80" name="Picture Placeholder 4">
            <a:extLst>
              <a:ext uri="{FF2B5EF4-FFF2-40B4-BE49-F238E27FC236}">
                <a16:creationId xmlns:a16="http://schemas.microsoft.com/office/drawing/2014/main" id="{FFBCBE17-2889-47A3-B215-EE80284727CC}"/>
              </a:ext>
            </a:extLst>
          </p:cNvPr>
          <p:cNvSpPr>
            <a:spLocks noGrp="1"/>
          </p:cNvSpPr>
          <p:nvPr>
            <p:ph type="pic" sz="quarter" idx="20"/>
          </p:nvPr>
        </p:nvSpPr>
        <p:spPr>
          <a:xfrm>
            <a:off x="9283437" y="2285945"/>
            <a:ext cx="893900" cy="893900"/>
          </a:xfrm>
        </p:spPr>
        <p:txBody>
          <a:bodyPr/>
          <a:lstStyle>
            <a:lvl1pPr marL="0" indent="0">
              <a:buNone/>
              <a:defRPr/>
            </a:lvl1pPr>
          </a:lstStyle>
          <a:p>
            <a:endParaRPr lang="en-US"/>
          </a:p>
        </p:txBody>
      </p:sp>
      <p:sp>
        <p:nvSpPr>
          <p:cNvPr id="81" name="Picture Placeholder 4">
            <a:extLst>
              <a:ext uri="{FF2B5EF4-FFF2-40B4-BE49-F238E27FC236}">
                <a16:creationId xmlns:a16="http://schemas.microsoft.com/office/drawing/2014/main" id="{EC4EE550-7208-48BF-BAE9-35378FBABBA1}"/>
              </a:ext>
            </a:extLst>
          </p:cNvPr>
          <p:cNvSpPr>
            <a:spLocks noGrp="1"/>
          </p:cNvSpPr>
          <p:nvPr>
            <p:ph type="pic" sz="quarter" idx="21"/>
          </p:nvPr>
        </p:nvSpPr>
        <p:spPr>
          <a:xfrm>
            <a:off x="7043600" y="4231320"/>
            <a:ext cx="893900" cy="893900"/>
          </a:xfrm>
        </p:spPr>
        <p:txBody>
          <a:bodyPr/>
          <a:lstStyle>
            <a:lvl1pPr marL="0" indent="0">
              <a:buNone/>
              <a:defRPr/>
            </a:lvl1pPr>
          </a:lstStyle>
          <a:p>
            <a:endParaRPr lang="en-US"/>
          </a:p>
        </p:txBody>
      </p:sp>
      <p:sp>
        <p:nvSpPr>
          <p:cNvPr id="82" name="Picture Placeholder 4">
            <a:extLst>
              <a:ext uri="{FF2B5EF4-FFF2-40B4-BE49-F238E27FC236}">
                <a16:creationId xmlns:a16="http://schemas.microsoft.com/office/drawing/2014/main" id="{85B1D04C-52B8-4359-9C0F-5649ECB1B5C5}"/>
              </a:ext>
            </a:extLst>
          </p:cNvPr>
          <p:cNvSpPr>
            <a:spLocks noGrp="1"/>
          </p:cNvSpPr>
          <p:nvPr>
            <p:ph type="pic" sz="quarter" idx="22"/>
          </p:nvPr>
        </p:nvSpPr>
        <p:spPr>
          <a:xfrm>
            <a:off x="9283437" y="4231320"/>
            <a:ext cx="893900" cy="893900"/>
          </a:xfrm>
        </p:spPr>
        <p:txBody>
          <a:bodyPr/>
          <a:lstStyle>
            <a:lvl1pPr marL="0" indent="0">
              <a:buNone/>
              <a:defRPr/>
            </a:lvl1pPr>
          </a:lstStyle>
          <a:p>
            <a:endParaRPr lang="en-US"/>
          </a:p>
        </p:txBody>
      </p:sp>
    </p:spTree>
    <p:extLst>
      <p:ext uri="{BB962C8B-B14F-4D97-AF65-F5344CB8AC3E}">
        <p14:creationId xmlns:p14="http://schemas.microsoft.com/office/powerpoint/2010/main" val="268829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8" decel="60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75"/>
                                        </p:tgtEl>
                                        <p:attrNameLst>
                                          <p:attrName>style.visibility</p:attrName>
                                        </p:attrNameLst>
                                      </p:cBhvr>
                                      <p:to>
                                        <p:strVal val="visible"/>
                                      </p:to>
                                    </p:set>
                                    <p:animEffect transition="in" filter="wipe(right)">
                                      <p:cBhvr>
                                        <p:cTn id="18" dur="500"/>
                                        <p:tgtEl>
                                          <p:spTgt spid="75"/>
                                        </p:tgtEl>
                                      </p:cBhvr>
                                    </p:animEffect>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76"/>
                                        </p:tgtEl>
                                        <p:attrNameLst>
                                          <p:attrName>style.visibility</p:attrName>
                                        </p:attrNameLst>
                                      </p:cBhvr>
                                      <p:to>
                                        <p:strVal val="visible"/>
                                      </p:to>
                                    </p:set>
                                    <p:anim calcmode="lin" valueType="num">
                                      <p:cBhvr additive="base">
                                        <p:cTn id="21" dur="750" fill="hold"/>
                                        <p:tgtEl>
                                          <p:spTgt spid="76"/>
                                        </p:tgtEl>
                                        <p:attrNameLst>
                                          <p:attrName>ppt_x</p:attrName>
                                        </p:attrNameLst>
                                      </p:cBhvr>
                                      <p:tavLst>
                                        <p:tav tm="0">
                                          <p:val>
                                            <p:strVal val="1+#ppt_w/2"/>
                                          </p:val>
                                        </p:tav>
                                        <p:tav tm="100000">
                                          <p:val>
                                            <p:strVal val="#ppt_x"/>
                                          </p:val>
                                        </p:tav>
                                      </p:tavLst>
                                    </p:anim>
                                    <p:anim calcmode="lin" valueType="num">
                                      <p:cBhvr additive="base">
                                        <p:cTn id="22" dur="750" fill="hold"/>
                                        <p:tgtEl>
                                          <p:spTgt spid="7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5" grpId="0" animBg="1"/>
      <p:bldP spid="76" grpId="0"/>
      <p:bldP spid="7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Picture-standard">
    <p:spTree>
      <p:nvGrpSpPr>
        <p:cNvPr id="1" name=""/>
        <p:cNvGrpSpPr/>
        <p:nvPr/>
      </p:nvGrpSpPr>
      <p:grpSpPr>
        <a:xfrm>
          <a:off x="0" y="0"/>
          <a:ext cx="0" cy="0"/>
          <a:chOff x="0" y="0"/>
          <a:chExt cx="0" cy="0"/>
        </a:xfrm>
      </p:grpSpPr>
      <p:sp>
        <p:nvSpPr>
          <p:cNvPr id="2" name="Title 1"/>
          <p:cNvSpPr>
            <a:spLocks noGrp="1"/>
          </p:cNvSpPr>
          <p:nvPr>
            <p:ph type="ctrTitle"/>
          </p:nvPr>
        </p:nvSpPr>
        <p:spPr>
          <a:xfrm>
            <a:off x="800101" y="661988"/>
            <a:ext cx="8115300" cy="510494"/>
          </a:xfrm>
        </p:spPr>
        <p:txBody>
          <a:bodyPr anchor="t" anchorCtr="0">
            <a:noAutofit/>
          </a:bodyPr>
          <a:lstStyle>
            <a:lvl1pPr algn="l">
              <a:defRPr sz="2800"/>
            </a:lvl1pPr>
          </a:lstStyle>
          <a:p>
            <a:r>
              <a:rPr lang="en-US"/>
              <a:t>Click to edit Master title style</a:t>
            </a:r>
          </a:p>
        </p:txBody>
      </p:sp>
      <p:sp>
        <p:nvSpPr>
          <p:cNvPr id="3" name="Subtitle 2"/>
          <p:cNvSpPr>
            <a:spLocks noGrp="1"/>
          </p:cNvSpPr>
          <p:nvPr>
            <p:ph type="subTitle" idx="1" hasCustomPrompt="1"/>
          </p:nvPr>
        </p:nvSpPr>
        <p:spPr>
          <a:xfrm>
            <a:off x="838541" y="1896667"/>
            <a:ext cx="4592440" cy="3820638"/>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body text</a:t>
            </a:r>
            <a:endParaRPr lang="sr-Cyrl-RS"/>
          </a:p>
        </p:txBody>
      </p:sp>
      <p:sp>
        <p:nvSpPr>
          <p:cNvPr id="8" name="Picture Placeholder 7"/>
          <p:cNvSpPr>
            <a:spLocks noGrp="1"/>
          </p:cNvSpPr>
          <p:nvPr>
            <p:ph type="pic" sz="quarter" idx="13"/>
          </p:nvPr>
        </p:nvSpPr>
        <p:spPr>
          <a:xfrm>
            <a:off x="5883565" y="1896666"/>
            <a:ext cx="5317834" cy="3820639"/>
          </a:xfrm>
        </p:spPr>
        <p:txBody>
          <a:bodyPr/>
          <a:lstStyle/>
          <a:p>
            <a:endParaRPr lang="en-U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365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picture-full+foot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5753442" y="0"/>
            <a:ext cx="6438557" cy="6858000"/>
          </a:xfrm>
        </p:spPr>
        <p:txBody>
          <a:bodyPr/>
          <a:lstStyle>
            <a:lvl1pPr marL="0" indent="0">
              <a:buNone/>
              <a:defRPr/>
            </a:lvl1pPr>
          </a:lstStyle>
          <a:p>
            <a:endParaRPr lang="en-US"/>
          </a:p>
        </p:txBody>
      </p:sp>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a:t>Click to edit title</a:t>
            </a:r>
          </a:p>
        </p:txBody>
      </p:sp>
      <p:sp>
        <p:nvSpPr>
          <p:cNvPr id="3" name="Subtitle 2"/>
          <p:cNvSpPr>
            <a:spLocks noGrp="1"/>
          </p:cNvSpPr>
          <p:nvPr>
            <p:ph type="subTitle" idx="1" hasCustomPrompt="1"/>
          </p:nvPr>
        </p:nvSpPr>
        <p:spPr>
          <a:xfrm>
            <a:off x="838541" y="2578101"/>
            <a:ext cx="4076359" cy="275589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body text</a:t>
            </a:r>
            <a:endParaRPr lang="sr-Cyrl-R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Subtitle 2"/>
          <p:cNvSpPr txBox="1">
            <a:spLocks/>
          </p:cNvSpPr>
          <p:nvPr userDrawn="1"/>
        </p:nvSpPr>
        <p:spPr>
          <a:xfrm>
            <a:off x="838541" y="1920520"/>
            <a:ext cx="4076359"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800" b="1"/>
              <a:t>Click to edit </a:t>
            </a:r>
            <a:r>
              <a:rPr lang="sr-Latn-RS" sz="1800" b="1"/>
              <a:t>body</a:t>
            </a:r>
            <a:r>
              <a:rPr lang="sr-Latn-RS" sz="1800" b="1" baseline="0"/>
              <a:t> title</a:t>
            </a:r>
            <a:endParaRPr lang="sr-Cyrl-RS" sz="1800" b="1"/>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a:solidFill>
                  <a:schemeClr val="bg1"/>
                </a:solidFill>
              </a:rPr>
              <a:t>Click to edit </a:t>
            </a:r>
            <a:r>
              <a:rPr lang="sr-Latn-RS" sz="1600" b="1" baseline="0">
                <a:solidFill>
                  <a:schemeClr val="bg1"/>
                </a:solidFill>
              </a:rPr>
              <a:t>title</a:t>
            </a:r>
            <a:endParaRPr lang="sr-Cyrl-RS" sz="1600" b="1">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a:solidFill>
                  <a:schemeClr val="bg1"/>
                </a:solidFill>
              </a:rPr>
              <a:t>Click to edit </a:t>
            </a:r>
            <a:r>
              <a:rPr lang="sr-Latn-RS" sz="1600" b="0" baseline="0">
                <a:solidFill>
                  <a:schemeClr val="bg1"/>
                </a:solidFill>
              </a:rPr>
              <a:t>title</a:t>
            </a:r>
            <a:endParaRPr lang="sr-Cyrl-RS" sz="1600" b="0">
              <a:solidFill>
                <a:schemeClr val="bg1"/>
              </a:solidFill>
            </a:endParaRPr>
          </a:p>
        </p:txBody>
      </p:sp>
    </p:spTree>
    <p:extLst>
      <p:ext uri="{BB962C8B-B14F-4D97-AF65-F5344CB8AC3E}">
        <p14:creationId xmlns:p14="http://schemas.microsoft.com/office/powerpoint/2010/main" val="11873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ound-picture+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213C578-A385-49A4-A439-8F27F5E9B34A}"/>
              </a:ext>
            </a:extLst>
          </p:cNvPr>
          <p:cNvSpPr/>
          <p:nvPr userDrawn="1"/>
        </p:nvSpPr>
        <p:spPr>
          <a:xfrm>
            <a:off x="0" y="5085025"/>
            <a:ext cx="3049144" cy="1783624"/>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213C578-A385-49A4-A439-8F27F5E9B34A}"/>
              </a:ext>
            </a:extLst>
          </p:cNvPr>
          <p:cNvSpPr/>
          <p:nvPr userDrawn="1"/>
        </p:nvSpPr>
        <p:spPr>
          <a:xfrm>
            <a:off x="3049144" y="5085025"/>
            <a:ext cx="3049144" cy="1783624"/>
          </a:xfrm>
          <a:prstGeom prst="rect">
            <a:avLst/>
          </a:prstGeom>
          <a:solidFill>
            <a:srgbClr val="161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213C578-A385-49A4-A439-8F27F5E9B34A}"/>
              </a:ext>
            </a:extLst>
          </p:cNvPr>
          <p:cNvSpPr/>
          <p:nvPr userDrawn="1"/>
        </p:nvSpPr>
        <p:spPr>
          <a:xfrm>
            <a:off x="6087318" y="5085025"/>
            <a:ext cx="3049144" cy="1783624"/>
          </a:xfrm>
          <a:prstGeom prst="rect">
            <a:avLst/>
          </a:prstGeom>
          <a:solidFill>
            <a:srgbClr val="4E4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213C578-A385-49A4-A439-8F27F5E9B34A}"/>
              </a:ext>
            </a:extLst>
          </p:cNvPr>
          <p:cNvSpPr/>
          <p:nvPr userDrawn="1"/>
        </p:nvSpPr>
        <p:spPr>
          <a:xfrm>
            <a:off x="9136462" y="5085025"/>
            <a:ext cx="3055538" cy="1783624"/>
          </a:xfrm>
          <a:prstGeom prst="rect">
            <a:avLst/>
          </a:prstGeom>
          <a:solidFill>
            <a:srgbClr val="949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0101" y="681038"/>
            <a:ext cx="3581399" cy="893762"/>
          </a:xfrm>
        </p:spPr>
        <p:txBody>
          <a:bodyPr anchor="t" anchorCtr="0">
            <a:noAutofit/>
          </a:bodyPr>
          <a:lstStyle>
            <a:lvl1pPr algn="l">
              <a:defRPr sz="2800"/>
            </a:lvl1pPr>
          </a:lstStyle>
          <a:p>
            <a:r>
              <a:rPr lang="en-US"/>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2085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305049"/>
            <a:ext cx="3181351" cy="2204937"/>
          </a:xfrm>
        </p:spPr>
        <p:txBody>
          <a:bodyPr>
            <a:noAutofit/>
          </a:bodyPr>
          <a:lstStyle>
            <a:lvl1pPr marL="0" indent="0">
              <a:lnSpc>
                <a:spcPts val="1900"/>
              </a:lnSpc>
              <a:buNone/>
              <a:defRPr sz="1400" baseline="0"/>
            </a:lvl1pPr>
            <a:lvl2pPr>
              <a:defRPr sz="1200"/>
            </a:lvl2pPr>
            <a:lvl3pPr>
              <a:defRPr sz="1100"/>
            </a:lvl3pPr>
            <a:lvl4pPr>
              <a:defRPr sz="1050"/>
            </a:lvl4pPr>
            <a:lvl5pPr>
              <a:defRPr sz="1050"/>
            </a:lvl5pPr>
          </a:lstStyle>
          <a:p>
            <a:pPr lvl="0"/>
            <a:r>
              <a:rPr lang="en-US"/>
              <a:t>Click to edit </a:t>
            </a:r>
            <a:r>
              <a:rPr lang="sr-Latn-RS"/>
              <a:t>body text xxxxxxxxxxxxxxxxxxxxxxxxxxxxxxxxxxxxxxxxxxxxxxxxxxxxx</a:t>
            </a:r>
            <a:r>
              <a:rPr lang="en-US" err="1"/>
              <a:t>xxxxxxxxxxxxx</a:t>
            </a:r>
            <a:endParaRPr lang="en-US"/>
          </a:p>
        </p:txBody>
      </p:sp>
      <p:pic>
        <p:nvPicPr>
          <p:cNvPr id="19" name="Picture 18">
            <a:extLst>
              <a:ext uri="{FF2B5EF4-FFF2-40B4-BE49-F238E27FC236}">
                <a16:creationId xmlns:a16="http://schemas.microsoft.com/office/drawing/2014/main" id="{42D17C43-A81F-4308-AE09-06F03F3F7F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6165" y="5321500"/>
            <a:ext cx="243315" cy="243315"/>
          </a:xfrm>
          <a:prstGeom prst="rect">
            <a:avLst/>
          </a:prstGeom>
        </p:spPr>
      </p:pic>
      <p:pic>
        <p:nvPicPr>
          <p:cNvPr id="20" name="Picture 19">
            <a:extLst>
              <a:ext uri="{FF2B5EF4-FFF2-40B4-BE49-F238E27FC236}">
                <a16:creationId xmlns:a16="http://schemas.microsoft.com/office/drawing/2014/main" id="{7366363C-85D5-4340-9B4B-216B0D1C96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7379" y="5321500"/>
            <a:ext cx="243315" cy="243315"/>
          </a:xfrm>
          <a:prstGeom prst="rect">
            <a:avLst/>
          </a:prstGeom>
        </p:spPr>
      </p:pic>
      <p:pic>
        <p:nvPicPr>
          <p:cNvPr id="21" name="Picture 20">
            <a:extLst>
              <a:ext uri="{FF2B5EF4-FFF2-40B4-BE49-F238E27FC236}">
                <a16:creationId xmlns:a16="http://schemas.microsoft.com/office/drawing/2014/main" id="{5633E224-7431-4550-B4C7-270DA3BF9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89133" y="5321500"/>
            <a:ext cx="243315" cy="243315"/>
          </a:xfrm>
          <a:prstGeom prst="rect">
            <a:avLst/>
          </a:prstGeom>
        </p:spPr>
      </p:pic>
      <p:pic>
        <p:nvPicPr>
          <p:cNvPr id="23" name="Picture 22">
            <a:extLst>
              <a:ext uri="{FF2B5EF4-FFF2-40B4-BE49-F238E27FC236}">
                <a16:creationId xmlns:a16="http://schemas.microsoft.com/office/drawing/2014/main" id="{4E39DBC0-826C-4AA1-82DD-283370AA1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601284" y="5321500"/>
            <a:ext cx="243315" cy="243315"/>
          </a:xfrm>
          <a:prstGeom prst="rect">
            <a:avLst/>
          </a:prstGeom>
        </p:spPr>
      </p:pic>
      <p:sp>
        <p:nvSpPr>
          <p:cNvPr id="28" name="Text Placeholder 23"/>
          <p:cNvSpPr>
            <a:spLocks noGrp="1"/>
          </p:cNvSpPr>
          <p:nvPr>
            <p:ph type="body" sz="quarter" idx="15" hasCustomPrompt="1"/>
          </p:nvPr>
        </p:nvSpPr>
        <p:spPr>
          <a:xfrm>
            <a:off x="372619"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xxxxxxxxxxxxxxxxxxxxxxxxxxxxxxxxxxxxxxxxxxxxxxxxxxxxxxxxxxxxxxxx</a:t>
            </a:r>
            <a:endParaRPr lang="en-US"/>
          </a:p>
        </p:txBody>
      </p:sp>
      <p:sp>
        <p:nvSpPr>
          <p:cNvPr id="29" name="Text Placeholder 23"/>
          <p:cNvSpPr>
            <a:spLocks noGrp="1"/>
          </p:cNvSpPr>
          <p:nvPr>
            <p:ph type="body" sz="quarter" idx="16" hasCustomPrompt="1"/>
          </p:nvPr>
        </p:nvSpPr>
        <p:spPr>
          <a:xfrm>
            <a:off x="3404413"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a:t>
            </a:r>
            <a:endParaRPr lang="en-US"/>
          </a:p>
        </p:txBody>
      </p:sp>
      <p:sp>
        <p:nvSpPr>
          <p:cNvPr id="33" name="Text Placeholder 23"/>
          <p:cNvSpPr>
            <a:spLocks noGrp="1"/>
          </p:cNvSpPr>
          <p:nvPr>
            <p:ph type="body" sz="quarter" idx="17" hasCustomPrompt="1"/>
          </p:nvPr>
        </p:nvSpPr>
        <p:spPr>
          <a:xfrm>
            <a:off x="6440857"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xxxxxxxxxxxxxxxxxxxxxxxxxxxxxxxxxxxxxxxxxxxxxxxxxxxxxxxxxxxxxxxx</a:t>
            </a:r>
            <a:endParaRPr lang="en-US"/>
          </a:p>
        </p:txBody>
      </p:sp>
      <p:sp>
        <p:nvSpPr>
          <p:cNvPr id="34" name="Text Placeholder 23"/>
          <p:cNvSpPr>
            <a:spLocks noGrp="1"/>
          </p:cNvSpPr>
          <p:nvPr>
            <p:ph type="body" sz="quarter" idx="18" hasCustomPrompt="1"/>
          </p:nvPr>
        </p:nvSpPr>
        <p:spPr>
          <a:xfrm>
            <a:off x="9472651"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a:t>
            </a:r>
            <a:endParaRPr lang="en-US"/>
          </a:p>
        </p:txBody>
      </p:sp>
    </p:spTree>
    <p:extLst>
      <p:ext uri="{BB962C8B-B14F-4D97-AF65-F5344CB8AC3E}">
        <p14:creationId xmlns:p14="http://schemas.microsoft.com/office/powerpoint/2010/main" val="121539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53" presetClass="entr" presetSubtype="16" fill="hold" nodeType="withEffect">
                                  <p:stCondLst>
                                    <p:cond delay="17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2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325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400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Ic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a:t>Click to edit title</a:t>
            </a:r>
          </a:p>
        </p:txBody>
      </p:sp>
      <p:sp>
        <p:nvSpPr>
          <p:cNvPr id="3" name="Subtitle 2"/>
          <p:cNvSpPr>
            <a:spLocks noGrp="1"/>
          </p:cNvSpPr>
          <p:nvPr>
            <p:ph type="subTitle" idx="1" hasCustomPrompt="1"/>
          </p:nvPr>
        </p:nvSpPr>
        <p:spPr>
          <a:xfrm>
            <a:off x="1521974" y="3705430"/>
            <a:ext cx="1965285" cy="361805"/>
          </a:xfrm>
        </p:spPr>
        <p:txBody>
          <a:bodyPr>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title</a:t>
            </a:r>
            <a:endParaRPr lang="sr-Cyrl-R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a:solidFill>
                  <a:schemeClr val="bg1"/>
                </a:solidFill>
              </a:rPr>
              <a:t>Click to edit </a:t>
            </a:r>
            <a:r>
              <a:rPr lang="sr-Latn-RS" sz="1600" b="1" baseline="0">
                <a:solidFill>
                  <a:schemeClr val="bg1"/>
                </a:solidFill>
              </a:rPr>
              <a:t>title</a:t>
            </a:r>
            <a:endParaRPr lang="sr-Cyrl-RS" sz="1600" b="1">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a:solidFill>
                  <a:schemeClr val="bg1"/>
                </a:solidFill>
              </a:rPr>
              <a:t>Click to edit </a:t>
            </a:r>
            <a:r>
              <a:rPr lang="sr-Latn-RS" sz="1600" b="0" baseline="0">
                <a:solidFill>
                  <a:schemeClr val="bg1"/>
                </a:solidFill>
              </a:rPr>
              <a:t>title</a:t>
            </a:r>
            <a:endParaRPr lang="sr-Cyrl-RS" sz="1600" b="0">
              <a:solidFill>
                <a:schemeClr val="bg1"/>
              </a:solidFill>
            </a:endParaRPr>
          </a:p>
        </p:txBody>
      </p:sp>
      <p:sp>
        <p:nvSpPr>
          <p:cNvPr id="86" name="Subtitle 2"/>
          <p:cNvSpPr txBox="1">
            <a:spLocks/>
          </p:cNvSpPr>
          <p:nvPr userDrawn="1"/>
        </p:nvSpPr>
        <p:spPr>
          <a:xfrm>
            <a:off x="3839609"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7" name="Subtitle 2"/>
          <p:cNvSpPr txBox="1">
            <a:spLocks/>
          </p:cNvSpPr>
          <p:nvPr userDrawn="1"/>
        </p:nvSpPr>
        <p:spPr>
          <a:xfrm>
            <a:off x="6106444"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8" name="Subtitle 2"/>
          <p:cNvSpPr txBox="1">
            <a:spLocks/>
          </p:cNvSpPr>
          <p:nvPr userDrawn="1"/>
        </p:nvSpPr>
        <p:spPr>
          <a:xfrm>
            <a:off x="8394805"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9" name="Subtitle 2"/>
          <p:cNvSpPr txBox="1">
            <a:spLocks/>
          </p:cNvSpPr>
          <p:nvPr userDrawn="1"/>
        </p:nvSpPr>
        <p:spPr>
          <a:xfrm>
            <a:off x="152197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3" name="Subtitle 2"/>
          <p:cNvSpPr txBox="1">
            <a:spLocks/>
          </p:cNvSpPr>
          <p:nvPr userDrawn="1"/>
        </p:nvSpPr>
        <p:spPr>
          <a:xfrm>
            <a:off x="3839609"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4" name="Subtitle 2"/>
          <p:cNvSpPr txBox="1">
            <a:spLocks/>
          </p:cNvSpPr>
          <p:nvPr userDrawn="1"/>
        </p:nvSpPr>
        <p:spPr>
          <a:xfrm>
            <a:off x="610644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5" name="Subtitle 2"/>
          <p:cNvSpPr txBox="1">
            <a:spLocks/>
          </p:cNvSpPr>
          <p:nvPr userDrawn="1"/>
        </p:nvSpPr>
        <p:spPr>
          <a:xfrm>
            <a:off x="839480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5" name="Picture Placeholder 4">
            <a:extLst>
              <a:ext uri="{FF2B5EF4-FFF2-40B4-BE49-F238E27FC236}">
                <a16:creationId xmlns:a16="http://schemas.microsoft.com/office/drawing/2014/main" id="{74C9EBAC-FD22-4095-BBCD-8DEABB6832B3}"/>
              </a:ext>
            </a:extLst>
          </p:cNvPr>
          <p:cNvSpPr>
            <a:spLocks noGrp="1"/>
          </p:cNvSpPr>
          <p:nvPr>
            <p:ph type="pic" sz="quarter" idx="10"/>
          </p:nvPr>
        </p:nvSpPr>
        <p:spPr>
          <a:xfrm>
            <a:off x="1930097" y="2147705"/>
            <a:ext cx="1168400" cy="1168400"/>
          </a:xfrm>
        </p:spPr>
        <p:txBody>
          <a:bodyPr/>
          <a:lstStyle>
            <a:lvl1pPr marL="0" indent="0">
              <a:buNone/>
              <a:defRPr/>
            </a:lvl1pPr>
          </a:lstStyle>
          <a:p>
            <a:endParaRPr lang="en-US"/>
          </a:p>
        </p:txBody>
      </p:sp>
      <p:sp>
        <p:nvSpPr>
          <p:cNvPr id="90" name="Picture Placeholder 4">
            <a:extLst>
              <a:ext uri="{FF2B5EF4-FFF2-40B4-BE49-F238E27FC236}">
                <a16:creationId xmlns:a16="http://schemas.microsoft.com/office/drawing/2014/main" id="{614ACE1A-ABAE-40B1-B367-F90977474CC4}"/>
              </a:ext>
            </a:extLst>
          </p:cNvPr>
          <p:cNvSpPr>
            <a:spLocks noGrp="1"/>
          </p:cNvSpPr>
          <p:nvPr>
            <p:ph type="pic" sz="quarter" idx="11"/>
          </p:nvPr>
        </p:nvSpPr>
        <p:spPr>
          <a:xfrm>
            <a:off x="4238051" y="2147705"/>
            <a:ext cx="1168400" cy="1168400"/>
          </a:xfrm>
        </p:spPr>
        <p:txBody>
          <a:bodyPr/>
          <a:lstStyle>
            <a:lvl1pPr marL="0" indent="0">
              <a:buNone/>
              <a:defRPr/>
            </a:lvl1pPr>
          </a:lstStyle>
          <a:p>
            <a:endParaRPr lang="en-US"/>
          </a:p>
        </p:txBody>
      </p:sp>
      <p:sp>
        <p:nvSpPr>
          <p:cNvPr id="91" name="Picture Placeholder 4">
            <a:extLst>
              <a:ext uri="{FF2B5EF4-FFF2-40B4-BE49-F238E27FC236}">
                <a16:creationId xmlns:a16="http://schemas.microsoft.com/office/drawing/2014/main" id="{13525DBD-AAC3-4F4E-9F61-6286A21F7A8A}"/>
              </a:ext>
            </a:extLst>
          </p:cNvPr>
          <p:cNvSpPr>
            <a:spLocks noGrp="1"/>
          </p:cNvSpPr>
          <p:nvPr>
            <p:ph type="pic" sz="quarter" idx="12"/>
          </p:nvPr>
        </p:nvSpPr>
        <p:spPr>
          <a:xfrm>
            <a:off x="6504886" y="2147705"/>
            <a:ext cx="1168400" cy="1168400"/>
          </a:xfrm>
        </p:spPr>
        <p:txBody>
          <a:bodyPr/>
          <a:lstStyle>
            <a:lvl1pPr marL="0" indent="0">
              <a:buNone/>
              <a:defRPr/>
            </a:lvl1pPr>
          </a:lstStyle>
          <a:p>
            <a:endParaRPr lang="en-US"/>
          </a:p>
        </p:txBody>
      </p:sp>
      <p:sp>
        <p:nvSpPr>
          <p:cNvPr id="92" name="Picture Placeholder 4">
            <a:extLst>
              <a:ext uri="{FF2B5EF4-FFF2-40B4-BE49-F238E27FC236}">
                <a16:creationId xmlns:a16="http://schemas.microsoft.com/office/drawing/2014/main" id="{9B4B2851-C89C-4EA9-ACC7-78B9DA027746}"/>
              </a:ext>
            </a:extLst>
          </p:cNvPr>
          <p:cNvSpPr>
            <a:spLocks noGrp="1"/>
          </p:cNvSpPr>
          <p:nvPr>
            <p:ph type="pic" sz="quarter" idx="13"/>
          </p:nvPr>
        </p:nvSpPr>
        <p:spPr>
          <a:xfrm>
            <a:off x="8784421" y="2147705"/>
            <a:ext cx="1168400" cy="1168400"/>
          </a:xfrm>
        </p:spPr>
        <p:txBody>
          <a:bodyPr/>
          <a:lstStyle>
            <a:lvl1pPr marL="0" indent="0">
              <a:buNone/>
              <a:defRPr/>
            </a:lvl1pPr>
          </a:lstStyle>
          <a:p>
            <a:endParaRPr lang="en-US"/>
          </a:p>
        </p:txBody>
      </p:sp>
    </p:spTree>
    <p:extLst>
      <p:ext uri="{BB962C8B-B14F-4D97-AF65-F5344CB8AC3E}">
        <p14:creationId xmlns:p14="http://schemas.microsoft.com/office/powerpoint/2010/main" val="379995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Background-dark-boxe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A60B4681-C921-425C-9FA5-F1E2B68F22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6" name="Rectangle 35">
            <a:extLst>
              <a:ext uri="{FF2B5EF4-FFF2-40B4-BE49-F238E27FC236}">
                <a16:creationId xmlns:a16="http://schemas.microsoft.com/office/drawing/2014/main" id="{AD990715-53B5-42AE-8223-28FF4FC78559}"/>
              </a:ext>
            </a:extLst>
          </p:cNvPr>
          <p:cNvSpPr/>
          <p:nvPr userDrawn="1"/>
        </p:nvSpPr>
        <p:spPr>
          <a:xfrm>
            <a:off x="0" y="1"/>
            <a:ext cx="12192000" cy="6858000"/>
          </a:xfrm>
          <a:prstGeom prst="rect">
            <a:avLst/>
          </a:prstGeom>
          <a:gradFill>
            <a:gsLst>
              <a:gs pos="0">
                <a:srgbClr val="16172C">
                  <a:alpha val="63000"/>
                </a:srgbClr>
              </a:gs>
              <a:gs pos="39000">
                <a:srgbClr val="16172C">
                  <a:alpha val="62000"/>
                </a:srgbClr>
              </a:gs>
              <a:gs pos="80000">
                <a:srgbClr val="16172C">
                  <a:alpha val="1400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ctrTitle"/>
          </p:nvPr>
        </p:nvSpPr>
        <p:spPr>
          <a:xfrm>
            <a:off x="800101" y="681038"/>
            <a:ext cx="3936999" cy="931862"/>
          </a:xfrm>
        </p:spPr>
        <p:txBody>
          <a:bodyPr anchor="t" anchorCtr="0">
            <a:noAutofit/>
          </a:bodyPr>
          <a:lstStyle>
            <a:lvl1pPr algn="l">
              <a:defRPr sz="2800">
                <a:solidFill>
                  <a:schemeClr val="bg1"/>
                </a:solidFill>
              </a:defRPr>
            </a:lvl1pPr>
          </a:lstStyle>
          <a:p>
            <a:r>
              <a:rPr lang="en-US"/>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9832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686472"/>
            <a:ext cx="3427520" cy="2536511"/>
          </a:xfrm>
        </p:spPr>
        <p:txBody>
          <a:bodyPr>
            <a:noAutofit/>
          </a:bodyPr>
          <a:lstStyle>
            <a:lvl1pPr marL="0" indent="0">
              <a:lnSpc>
                <a:spcPts val="1900"/>
              </a:lnSpc>
              <a:buNone/>
              <a:defRPr sz="14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xxxxxxxxxxxxxxxxxxxxxxxxxxxxxxxxxxxxxxxxxxxxxxxxxxxxx</a:t>
            </a:r>
            <a:r>
              <a:rPr lang="en-US" err="1"/>
              <a:t>xxxxxxxxxxxxxxxxxxx</a:t>
            </a:r>
            <a:endParaRPr lang="en-US"/>
          </a:p>
        </p:txBody>
      </p:sp>
      <p:sp>
        <p:nvSpPr>
          <p:cNvPr id="38" name="Rectangle 37">
            <a:extLst>
              <a:ext uri="{FF2B5EF4-FFF2-40B4-BE49-F238E27FC236}">
                <a16:creationId xmlns:a16="http://schemas.microsoft.com/office/drawing/2014/main" id="{216B1E68-21C0-4388-B6EC-614BEB48F637}"/>
              </a:ext>
            </a:extLst>
          </p:cNvPr>
          <p:cNvSpPr/>
          <p:nvPr/>
        </p:nvSpPr>
        <p:spPr>
          <a:xfrm>
            <a:off x="8545862" y="4054155"/>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E88C4B36-51AA-4E8E-8AA2-04ABE27833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3" name="Rectangle 52">
            <a:extLst>
              <a:ext uri="{FF2B5EF4-FFF2-40B4-BE49-F238E27FC236}">
                <a16:creationId xmlns:a16="http://schemas.microsoft.com/office/drawing/2014/main" id="{A4FC68D4-5848-40D2-8142-BE9493B07987}"/>
              </a:ext>
            </a:extLst>
          </p:cNvPr>
          <p:cNvSpPr/>
          <p:nvPr/>
        </p:nvSpPr>
        <p:spPr>
          <a:xfrm>
            <a:off x="5245610" y="2118084"/>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3" name="Rectangle 62">
            <a:extLst>
              <a:ext uri="{FF2B5EF4-FFF2-40B4-BE49-F238E27FC236}">
                <a16:creationId xmlns:a16="http://schemas.microsoft.com/office/drawing/2014/main" id="{0E656A0E-65B9-4CE1-8514-DECC24491D57}"/>
              </a:ext>
            </a:extLst>
          </p:cNvPr>
          <p:cNvSpPr/>
          <p:nvPr/>
        </p:nvSpPr>
        <p:spPr>
          <a:xfrm>
            <a:off x="5245610" y="4054829"/>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extLst>
              <a:ext uri="{FF2B5EF4-FFF2-40B4-BE49-F238E27FC236}">
                <a16:creationId xmlns:a16="http://schemas.microsoft.com/office/drawing/2014/main" id="{5A81403A-CD9A-4CBD-8725-C540D29379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70" name="Rectangle 69">
            <a:extLst>
              <a:ext uri="{FF2B5EF4-FFF2-40B4-BE49-F238E27FC236}">
                <a16:creationId xmlns:a16="http://schemas.microsoft.com/office/drawing/2014/main" id="{F8B9883B-FC01-4DF2-A2E2-91B25ECE6FD0}"/>
              </a:ext>
            </a:extLst>
          </p:cNvPr>
          <p:cNvSpPr/>
          <p:nvPr/>
        </p:nvSpPr>
        <p:spPr>
          <a:xfrm>
            <a:off x="8545862" y="2116067"/>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8E25F023-8E37-4C81-BAE0-CB03562B07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8" name="Text Placeholder 23"/>
          <p:cNvSpPr>
            <a:spLocks noGrp="1"/>
          </p:cNvSpPr>
          <p:nvPr>
            <p:ph type="body" sz="quarter" idx="15" hasCustomPrompt="1"/>
          </p:nvPr>
        </p:nvSpPr>
        <p:spPr>
          <a:xfrm>
            <a:off x="589818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9"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0"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1" name="Text Placeholder 23"/>
          <p:cNvSpPr>
            <a:spLocks noGrp="1"/>
          </p:cNvSpPr>
          <p:nvPr>
            <p:ph type="body" sz="quarter" idx="18" hasCustomPrompt="1"/>
          </p:nvPr>
        </p:nvSpPr>
        <p:spPr>
          <a:xfrm>
            <a:off x="924443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2" name="Text Placeholder 23"/>
          <p:cNvSpPr>
            <a:spLocks noGrp="1"/>
          </p:cNvSpPr>
          <p:nvPr>
            <p:ph type="body" sz="quarter" idx="19" hasCustomPrompt="1"/>
          </p:nvPr>
        </p:nvSpPr>
        <p:spPr>
          <a:xfrm>
            <a:off x="5417820" y="2969579"/>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3" name="Text Placeholder 23"/>
          <p:cNvSpPr>
            <a:spLocks noGrp="1"/>
          </p:cNvSpPr>
          <p:nvPr>
            <p:ph type="body" sz="quarter" idx="20" hasCustomPrompt="1"/>
          </p:nvPr>
        </p:nvSpPr>
        <p:spPr>
          <a:xfrm>
            <a:off x="8755025" y="2969579"/>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4" name="Text Placeholder 23"/>
          <p:cNvSpPr>
            <a:spLocks noGrp="1"/>
          </p:cNvSpPr>
          <p:nvPr>
            <p:ph type="body" sz="quarter" idx="21" hasCustomPrompt="1"/>
          </p:nvPr>
        </p:nvSpPr>
        <p:spPr>
          <a:xfrm>
            <a:off x="5417820" y="4889124"/>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5" name="Text Placeholder 23"/>
          <p:cNvSpPr>
            <a:spLocks noGrp="1"/>
          </p:cNvSpPr>
          <p:nvPr>
            <p:ph type="body" sz="quarter" idx="22" hasCustomPrompt="1"/>
          </p:nvPr>
        </p:nvSpPr>
        <p:spPr>
          <a:xfrm>
            <a:off x="8755025" y="4889124"/>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52" name="Picture Placeholder 4">
            <a:extLst>
              <a:ext uri="{FF2B5EF4-FFF2-40B4-BE49-F238E27FC236}">
                <a16:creationId xmlns:a16="http://schemas.microsoft.com/office/drawing/2014/main" id="{DCE280E1-15D2-4018-9E99-8B9354EEFCAF}"/>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a:p>
        </p:txBody>
      </p:sp>
      <p:sp>
        <p:nvSpPr>
          <p:cNvPr id="54" name="Picture Placeholder 4">
            <a:extLst>
              <a:ext uri="{FF2B5EF4-FFF2-40B4-BE49-F238E27FC236}">
                <a16:creationId xmlns:a16="http://schemas.microsoft.com/office/drawing/2014/main" id="{D1CECE6B-015F-4855-8528-29DF049DA1E6}"/>
              </a:ext>
            </a:extLst>
          </p:cNvPr>
          <p:cNvSpPr>
            <a:spLocks noGrp="1"/>
          </p:cNvSpPr>
          <p:nvPr>
            <p:ph type="pic" sz="quarter" idx="23"/>
          </p:nvPr>
        </p:nvSpPr>
        <p:spPr>
          <a:xfrm>
            <a:off x="8676876" y="2300335"/>
            <a:ext cx="537077" cy="545781"/>
          </a:xfrm>
        </p:spPr>
        <p:txBody>
          <a:bodyPr>
            <a:normAutofit/>
          </a:bodyPr>
          <a:lstStyle>
            <a:lvl1pPr marL="0" indent="0">
              <a:buNone/>
              <a:defRPr sz="800">
                <a:solidFill>
                  <a:schemeClr val="bg1"/>
                </a:solidFill>
              </a:defRPr>
            </a:lvl1pPr>
          </a:lstStyle>
          <a:p>
            <a:endParaRPr lang="en-US"/>
          </a:p>
        </p:txBody>
      </p:sp>
      <p:sp>
        <p:nvSpPr>
          <p:cNvPr id="62" name="Picture Placeholder 4">
            <a:extLst>
              <a:ext uri="{FF2B5EF4-FFF2-40B4-BE49-F238E27FC236}">
                <a16:creationId xmlns:a16="http://schemas.microsoft.com/office/drawing/2014/main" id="{E532534D-56F2-4FD0-B799-C52BDF5E4B06}"/>
              </a:ext>
            </a:extLst>
          </p:cNvPr>
          <p:cNvSpPr>
            <a:spLocks noGrp="1"/>
          </p:cNvSpPr>
          <p:nvPr>
            <p:ph type="pic" sz="quarter" idx="24"/>
          </p:nvPr>
        </p:nvSpPr>
        <p:spPr>
          <a:xfrm>
            <a:off x="5339741" y="4240124"/>
            <a:ext cx="537077" cy="545781"/>
          </a:xfrm>
        </p:spPr>
        <p:txBody>
          <a:bodyPr>
            <a:normAutofit/>
          </a:bodyPr>
          <a:lstStyle>
            <a:lvl1pPr marL="0" indent="0">
              <a:buNone/>
              <a:defRPr sz="800">
                <a:solidFill>
                  <a:schemeClr val="bg1"/>
                </a:solidFill>
              </a:defRPr>
            </a:lvl1pPr>
          </a:lstStyle>
          <a:p>
            <a:endParaRPr lang="en-US"/>
          </a:p>
        </p:txBody>
      </p:sp>
      <p:sp>
        <p:nvSpPr>
          <p:cNvPr id="64" name="Picture Placeholder 4">
            <a:extLst>
              <a:ext uri="{FF2B5EF4-FFF2-40B4-BE49-F238E27FC236}">
                <a16:creationId xmlns:a16="http://schemas.microsoft.com/office/drawing/2014/main" id="{E0ECA093-A1EC-4C00-B62F-198114C67746}"/>
              </a:ext>
            </a:extLst>
          </p:cNvPr>
          <p:cNvSpPr>
            <a:spLocks noGrp="1"/>
          </p:cNvSpPr>
          <p:nvPr>
            <p:ph type="pic" sz="quarter" idx="25"/>
          </p:nvPr>
        </p:nvSpPr>
        <p:spPr>
          <a:xfrm>
            <a:off x="8676876" y="4240124"/>
            <a:ext cx="537077" cy="545781"/>
          </a:xfrm>
        </p:spPr>
        <p:txBody>
          <a:bodyPr>
            <a:normAutofit/>
          </a:bodyPr>
          <a:lstStyle>
            <a:lvl1pPr marL="0" indent="0">
              <a:buNone/>
              <a:defRPr sz="800">
                <a:solidFill>
                  <a:schemeClr val="bg1"/>
                </a:solidFill>
              </a:defRPr>
            </a:lvl1pPr>
          </a:lstStyle>
          <a:p>
            <a:endParaRPr lang="en-US"/>
          </a:p>
        </p:txBody>
      </p:sp>
    </p:spTree>
    <p:extLst>
      <p:ext uri="{BB962C8B-B14F-4D97-AF65-F5344CB8AC3E}">
        <p14:creationId xmlns:p14="http://schemas.microsoft.com/office/powerpoint/2010/main" val="326947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Background-Light-Boxe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DE32996-55E3-46DB-B477-C1ABCE7F1BE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919" r="16252" b="2143"/>
          <a:stretch/>
        </p:blipFill>
        <p:spPr>
          <a:xfrm flipH="1">
            <a:off x="1" y="-101599"/>
            <a:ext cx="12192000" cy="6959600"/>
          </a:xfrm>
          <a:prstGeom prst="rect">
            <a:avLst/>
          </a:prstGeom>
        </p:spPr>
      </p:pic>
      <p:sp>
        <p:nvSpPr>
          <p:cNvPr id="19" name="Rectangle 18">
            <a:extLst>
              <a:ext uri="{FF2B5EF4-FFF2-40B4-BE49-F238E27FC236}">
                <a16:creationId xmlns:a16="http://schemas.microsoft.com/office/drawing/2014/main" id="{7452DA4A-8C37-4286-B4E0-EC679EBC757F}"/>
              </a:ext>
            </a:extLst>
          </p:cNvPr>
          <p:cNvSpPr/>
          <p:nvPr userDrawn="1"/>
        </p:nvSpPr>
        <p:spPr>
          <a:xfrm>
            <a:off x="0" y="-108857"/>
            <a:ext cx="12192000" cy="6966857"/>
          </a:xfrm>
          <a:prstGeom prst="rect">
            <a:avLst/>
          </a:prstGeom>
          <a:gradFill>
            <a:gsLst>
              <a:gs pos="0">
                <a:srgbClr val="16172C">
                  <a:alpha val="69000"/>
                </a:srgbClr>
              </a:gs>
              <a:gs pos="39000">
                <a:srgbClr val="16172C">
                  <a:alpha val="54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38" name="Title 1"/>
          <p:cNvSpPr txBox="1">
            <a:spLocks/>
          </p:cNvSpPr>
          <p:nvPr userDrawn="1"/>
        </p:nvSpPr>
        <p:spPr>
          <a:xfrm>
            <a:off x="792587" y="633599"/>
            <a:ext cx="3302000" cy="92321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9" name="Rectangle 38">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8" hasCustomPrompt="1"/>
          </p:nvPr>
        </p:nvSpPr>
        <p:spPr>
          <a:xfrm>
            <a:off x="1181101" y="2607456"/>
            <a:ext cx="3565475" cy="281000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a:p>
          <a:p>
            <a:pPr lvl="0"/>
            <a:endParaRPr lang="en-US"/>
          </a:p>
        </p:txBody>
      </p:sp>
      <p:sp>
        <p:nvSpPr>
          <p:cNvPr id="41" name="Rectangle 40">
            <a:extLst>
              <a:ext uri="{FF2B5EF4-FFF2-40B4-BE49-F238E27FC236}">
                <a16:creationId xmlns:a16="http://schemas.microsoft.com/office/drawing/2014/main" id="{216B1E68-21C0-4388-B6EC-614BEB48F637}"/>
              </a:ext>
            </a:extLst>
          </p:cNvPr>
          <p:cNvSpPr/>
          <p:nvPr userDrawn="1"/>
        </p:nvSpPr>
        <p:spPr>
          <a:xfrm>
            <a:off x="8545862" y="4054155"/>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2" name="Picture 41">
            <a:extLst>
              <a:ext uri="{FF2B5EF4-FFF2-40B4-BE49-F238E27FC236}">
                <a16:creationId xmlns:a16="http://schemas.microsoft.com/office/drawing/2014/main" id="{E88C4B36-51AA-4E8E-8AA2-04ABE27833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4" name="Rectangle 53">
            <a:extLst>
              <a:ext uri="{FF2B5EF4-FFF2-40B4-BE49-F238E27FC236}">
                <a16:creationId xmlns:a16="http://schemas.microsoft.com/office/drawing/2014/main" id="{A4FC68D4-5848-40D2-8142-BE9493B07987}"/>
              </a:ext>
            </a:extLst>
          </p:cNvPr>
          <p:cNvSpPr/>
          <p:nvPr userDrawn="1"/>
        </p:nvSpPr>
        <p:spPr>
          <a:xfrm>
            <a:off x="5245610" y="2118084"/>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2" name="Rectangle 61">
            <a:extLst>
              <a:ext uri="{FF2B5EF4-FFF2-40B4-BE49-F238E27FC236}">
                <a16:creationId xmlns:a16="http://schemas.microsoft.com/office/drawing/2014/main" id="{0E656A0E-65B9-4CE1-8514-DECC24491D57}"/>
              </a:ext>
            </a:extLst>
          </p:cNvPr>
          <p:cNvSpPr/>
          <p:nvPr userDrawn="1"/>
        </p:nvSpPr>
        <p:spPr>
          <a:xfrm>
            <a:off x="5245610" y="4054829"/>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3" name="Picture 62">
            <a:extLst>
              <a:ext uri="{FF2B5EF4-FFF2-40B4-BE49-F238E27FC236}">
                <a16:creationId xmlns:a16="http://schemas.microsoft.com/office/drawing/2014/main" id="{5A81403A-CD9A-4CBD-8725-C540D29379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67" name="Rectangle 66">
            <a:extLst>
              <a:ext uri="{FF2B5EF4-FFF2-40B4-BE49-F238E27FC236}">
                <a16:creationId xmlns:a16="http://schemas.microsoft.com/office/drawing/2014/main" id="{F8B9883B-FC01-4DF2-A2E2-91B25ECE6FD0}"/>
              </a:ext>
            </a:extLst>
          </p:cNvPr>
          <p:cNvSpPr/>
          <p:nvPr userDrawn="1"/>
        </p:nvSpPr>
        <p:spPr>
          <a:xfrm>
            <a:off x="8545862" y="2116067"/>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8" name="Picture 67">
            <a:extLst>
              <a:ext uri="{FF2B5EF4-FFF2-40B4-BE49-F238E27FC236}">
                <a16:creationId xmlns:a16="http://schemas.microsoft.com/office/drawing/2014/main" id="{8E25F023-8E37-4C81-BAE0-CB03562B077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4" name="Text Placeholder 23"/>
          <p:cNvSpPr>
            <a:spLocks noGrp="1"/>
          </p:cNvSpPr>
          <p:nvPr>
            <p:ph type="body" sz="quarter" idx="15" hasCustomPrompt="1"/>
          </p:nvPr>
        </p:nvSpPr>
        <p:spPr>
          <a:xfrm>
            <a:off x="586770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5"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6"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7" name="Text Placeholder 23"/>
          <p:cNvSpPr>
            <a:spLocks noGrp="1"/>
          </p:cNvSpPr>
          <p:nvPr>
            <p:ph type="body" sz="quarter" idx="19" hasCustomPrompt="1"/>
          </p:nvPr>
        </p:nvSpPr>
        <p:spPr>
          <a:xfrm>
            <a:off x="924443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8" name="Text Placeholder 23"/>
          <p:cNvSpPr>
            <a:spLocks noGrp="1"/>
          </p:cNvSpPr>
          <p:nvPr>
            <p:ph type="body" sz="quarter" idx="20" hasCustomPrompt="1"/>
          </p:nvPr>
        </p:nvSpPr>
        <p:spPr>
          <a:xfrm>
            <a:off x="5417820" y="2969579"/>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79" name="Text Placeholder 23"/>
          <p:cNvSpPr>
            <a:spLocks noGrp="1"/>
          </p:cNvSpPr>
          <p:nvPr>
            <p:ph type="body" sz="quarter" idx="21" hasCustomPrompt="1"/>
          </p:nvPr>
        </p:nvSpPr>
        <p:spPr>
          <a:xfrm>
            <a:off x="8755025" y="2969579"/>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0" name="Text Placeholder 23"/>
          <p:cNvSpPr>
            <a:spLocks noGrp="1"/>
          </p:cNvSpPr>
          <p:nvPr>
            <p:ph type="body" sz="quarter" idx="22" hasCustomPrompt="1"/>
          </p:nvPr>
        </p:nvSpPr>
        <p:spPr>
          <a:xfrm>
            <a:off x="5417820" y="4889124"/>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1" name="Text Placeholder 23"/>
          <p:cNvSpPr>
            <a:spLocks noGrp="1"/>
          </p:cNvSpPr>
          <p:nvPr>
            <p:ph type="body" sz="quarter" idx="23" hasCustomPrompt="1"/>
          </p:nvPr>
        </p:nvSpPr>
        <p:spPr>
          <a:xfrm>
            <a:off x="8755025" y="4889124"/>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2" name="Picture Placeholder 4">
            <a:extLst>
              <a:ext uri="{FF2B5EF4-FFF2-40B4-BE49-F238E27FC236}">
                <a16:creationId xmlns:a16="http://schemas.microsoft.com/office/drawing/2014/main" id="{43A99360-26F0-4CD1-8DF0-8B7EE66F1555}"/>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a:p>
        </p:txBody>
      </p:sp>
      <p:sp>
        <p:nvSpPr>
          <p:cNvPr id="83" name="Picture Placeholder 4">
            <a:extLst>
              <a:ext uri="{FF2B5EF4-FFF2-40B4-BE49-F238E27FC236}">
                <a16:creationId xmlns:a16="http://schemas.microsoft.com/office/drawing/2014/main" id="{8E69D434-6B37-4365-A796-9683C2B8D440}"/>
              </a:ext>
            </a:extLst>
          </p:cNvPr>
          <p:cNvSpPr>
            <a:spLocks noGrp="1"/>
          </p:cNvSpPr>
          <p:nvPr>
            <p:ph type="pic" sz="quarter" idx="24"/>
          </p:nvPr>
        </p:nvSpPr>
        <p:spPr>
          <a:xfrm>
            <a:off x="8676876" y="2300335"/>
            <a:ext cx="537077" cy="545781"/>
          </a:xfrm>
        </p:spPr>
        <p:txBody>
          <a:bodyPr>
            <a:normAutofit/>
          </a:bodyPr>
          <a:lstStyle>
            <a:lvl1pPr marL="0" indent="0">
              <a:buNone/>
              <a:defRPr sz="800">
                <a:solidFill>
                  <a:schemeClr val="bg1"/>
                </a:solidFill>
              </a:defRPr>
            </a:lvl1pPr>
          </a:lstStyle>
          <a:p>
            <a:endParaRPr lang="en-US"/>
          </a:p>
        </p:txBody>
      </p:sp>
      <p:sp>
        <p:nvSpPr>
          <p:cNvPr id="84" name="Picture Placeholder 4">
            <a:extLst>
              <a:ext uri="{FF2B5EF4-FFF2-40B4-BE49-F238E27FC236}">
                <a16:creationId xmlns:a16="http://schemas.microsoft.com/office/drawing/2014/main" id="{1A1F3679-BD1F-4F28-9D50-0426248AFB3E}"/>
              </a:ext>
            </a:extLst>
          </p:cNvPr>
          <p:cNvSpPr>
            <a:spLocks noGrp="1"/>
          </p:cNvSpPr>
          <p:nvPr>
            <p:ph type="pic" sz="quarter" idx="25"/>
          </p:nvPr>
        </p:nvSpPr>
        <p:spPr>
          <a:xfrm>
            <a:off x="5339741" y="4240124"/>
            <a:ext cx="537077" cy="545781"/>
          </a:xfrm>
        </p:spPr>
        <p:txBody>
          <a:bodyPr>
            <a:normAutofit/>
          </a:bodyPr>
          <a:lstStyle>
            <a:lvl1pPr marL="0" indent="0">
              <a:buNone/>
              <a:defRPr sz="800">
                <a:solidFill>
                  <a:schemeClr val="bg1"/>
                </a:solidFill>
              </a:defRPr>
            </a:lvl1pPr>
          </a:lstStyle>
          <a:p>
            <a:endParaRPr lang="en-US"/>
          </a:p>
        </p:txBody>
      </p:sp>
      <p:sp>
        <p:nvSpPr>
          <p:cNvPr id="85" name="Picture Placeholder 4">
            <a:extLst>
              <a:ext uri="{FF2B5EF4-FFF2-40B4-BE49-F238E27FC236}">
                <a16:creationId xmlns:a16="http://schemas.microsoft.com/office/drawing/2014/main" id="{3D5EE4FB-D379-4242-9BF4-8D40235D5BEA}"/>
              </a:ext>
            </a:extLst>
          </p:cNvPr>
          <p:cNvSpPr>
            <a:spLocks noGrp="1"/>
          </p:cNvSpPr>
          <p:nvPr>
            <p:ph type="pic" sz="quarter" idx="26"/>
          </p:nvPr>
        </p:nvSpPr>
        <p:spPr>
          <a:xfrm>
            <a:off x="8676876" y="4240124"/>
            <a:ext cx="537077" cy="545781"/>
          </a:xfrm>
        </p:spPr>
        <p:txBody>
          <a:bodyPr>
            <a:normAutofit/>
          </a:bodyPr>
          <a:lstStyle>
            <a:lvl1pPr marL="0" indent="0">
              <a:buNone/>
              <a:defRPr sz="800">
                <a:solidFill>
                  <a:schemeClr val="bg1"/>
                </a:solidFill>
              </a:defRPr>
            </a:lvl1pPr>
          </a:lstStyle>
          <a:p>
            <a:endParaRPr lang="en-US"/>
          </a:p>
        </p:txBody>
      </p:sp>
    </p:spTree>
    <p:extLst>
      <p:ext uri="{BB962C8B-B14F-4D97-AF65-F5344CB8AC3E}">
        <p14:creationId xmlns:p14="http://schemas.microsoft.com/office/powerpoint/2010/main" val="281268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P spid="39"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72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876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788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6933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382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8" name="Title 1"/>
          <p:cNvSpPr txBox="1">
            <a:spLocks/>
          </p:cNvSpPr>
          <p:nvPr userDrawn="1"/>
        </p:nvSpPr>
        <p:spPr>
          <a:xfrm>
            <a:off x="5097799" y="607687"/>
            <a:ext cx="1746517" cy="4099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en-US">
                <a:solidFill>
                  <a:srgbClr val="16172B"/>
                </a:solidFill>
              </a:rPr>
              <a:t>Icons</a:t>
            </a:r>
          </a:p>
        </p:txBody>
      </p:sp>
    </p:spTree>
    <p:extLst>
      <p:ext uri="{BB962C8B-B14F-4D97-AF65-F5344CB8AC3E}">
        <p14:creationId xmlns:p14="http://schemas.microsoft.com/office/powerpoint/2010/main" val="13350768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6153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Icons-and-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090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C68BF-C3FF-4194-9156-8896F89CD0EC}"/>
              </a:ext>
            </a:extLst>
          </p:cNvPr>
          <p:cNvSpPr>
            <a:spLocks noGrp="1"/>
          </p:cNvSpPr>
          <p:nvPr>
            <p:ph type="title"/>
          </p:nvPr>
        </p:nvSpPr>
        <p:spPr/>
        <p:txBody>
          <a:body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32DB2E98-4ADA-42D0-8C92-F2BAC5A71B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D7F9BA74-1A2E-49F0-B881-4D66E6B5E173}"/>
              </a:ext>
            </a:extLst>
          </p:cNvPr>
          <p:cNvSpPr>
            <a:spLocks noGrp="1"/>
          </p:cNvSpPr>
          <p:nvPr>
            <p:ph type="dt" sz="half" idx="10"/>
          </p:nvPr>
        </p:nvSpPr>
        <p:spPr/>
        <p:txBody>
          <a:bodyPr/>
          <a:lstStyle/>
          <a:p>
            <a:fld id="{B4C61354-BB4F-408A-A935-A7F707CE39FE}" type="datetimeFigureOut">
              <a:rPr lang="sr-Latn-RS" smtClean="0"/>
              <a:t>7.12.2023.</a:t>
            </a:fld>
            <a:endParaRPr lang="sr-Latn-RS"/>
          </a:p>
        </p:txBody>
      </p:sp>
      <p:sp>
        <p:nvSpPr>
          <p:cNvPr id="5" name="Footer Placeholder 4">
            <a:extLst>
              <a:ext uri="{FF2B5EF4-FFF2-40B4-BE49-F238E27FC236}">
                <a16:creationId xmlns:a16="http://schemas.microsoft.com/office/drawing/2014/main" id="{59C09A4B-3197-4AFC-97D3-860492B013E3}"/>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90C8FFA6-BEC7-4601-89FA-5EB968DAE965}"/>
              </a:ext>
            </a:extLst>
          </p:cNvPr>
          <p:cNvSpPr>
            <a:spLocks noGrp="1"/>
          </p:cNvSpPr>
          <p:nvPr>
            <p:ph type="sldNum" sz="quarter" idx="12"/>
          </p:nvPr>
        </p:nvSpPr>
        <p:spPr/>
        <p:txBody>
          <a:bodyPr/>
          <a:lstStyle/>
          <a:p>
            <a:fld id="{6B1BDC87-BE1E-45C1-A48E-F50574F0537A}" type="slidenum">
              <a:rPr lang="sr-Latn-RS" smtClean="0"/>
              <a:t>‹#›</a:t>
            </a:fld>
            <a:endParaRPr lang="sr-Latn-RS"/>
          </a:p>
        </p:txBody>
      </p:sp>
    </p:spTree>
    <p:extLst>
      <p:ext uri="{BB962C8B-B14F-4D97-AF65-F5344CB8AC3E}">
        <p14:creationId xmlns:p14="http://schemas.microsoft.com/office/powerpoint/2010/main" val="31668222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7156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287300" y="284957"/>
            <a:ext cx="2474590" cy="762794"/>
          </a:xfrm>
        </p:spPr>
        <p:txBody>
          <a:bodyPr/>
          <a:lstStyle>
            <a:lvl1pPr>
              <a:lnSpc>
                <a:spcPct val="110000"/>
              </a:lnSpc>
              <a:defRPr sz="1400">
                <a:solidFill>
                  <a:schemeClr val="tx2"/>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87DA3BD0-C0A1-6ADF-602A-13E61E27711F}"/>
              </a:ext>
            </a:extLst>
          </p:cNvPr>
          <p:cNvSpPr>
            <a:spLocks noGrp="1"/>
          </p:cNvSpPr>
          <p:nvPr>
            <p:ph type="sldNum" sz="quarter" idx="10"/>
          </p:nvPr>
        </p:nvSpPr>
        <p:spPr>
          <a:xfrm>
            <a:off x="11776446" y="6448424"/>
            <a:ext cx="128254" cy="12700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284126" y="1714500"/>
            <a:ext cx="2477765"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3333316" y="1714500"/>
            <a:ext cx="2475384"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6380919" y="1714500"/>
            <a:ext cx="2476178"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9428522" y="1714500"/>
            <a:ext cx="2479352" cy="4286250"/>
          </a:xfrm>
        </p:spPr>
        <p:txBody>
          <a:bodyPr/>
          <a:lstStyle>
            <a:lvl1pPr>
              <a:spcBef>
                <a:spcPts val="0"/>
              </a:spcBef>
              <a:defRPr sz="1000" b="0" i="0">
                <a:solidFill>
                  <a:schemeClr val="tx1"/>
                </a:solidFill>
                <a:latin typeface="IBM Plex Sans" panose="020B0503050203000203" pitchFamily="34" charset="0"/>
              </a:defRPr>
            </a:lvl1pPr>
            <a:lvl2pPr marL="91422" indent="-91422">
              <a:spcBef>
                <a:spcPts val="0"/>
              </a:spcBef>
              <a:defRPr sz="1000" b="0" i="0">
                <a:solidFill>
                  <a:schemeClr val="tx1"/>
                </a:solidFill>
                <a:latin typeface="IBM Plex Sans" panose="020B0503050203000203" pitchFamily="34" charset="0"/>
              </a:defRPr>
            </a:lvl2pPr>
            <a:lvl3pPr marL="182843" indent="-91422">
              <a:spcBef>
                <a:spcPts val="0"/>
              </a:spcBef>
              <a:defRPr sz="1000" b="0" i="0">
                <a:solidFill>
                  <a:schemeClr val="tx1"/>
                </a:solidFill>
                <a:latin typeface="IBM Plex Sans" panose="020B0503050203000203" pitchFamily="34" charset="0"/>
              </a:defRPr>
            </a:lvl3pPr>
            <a:lvl4pPr marL="274265" indent="-91422">
              <a:spcBef>
                <a:spcPts val="0"/>
              </a:spcBef>
              <a:defRPr sz="1000" b="0" i="0">
                <a:solidFill>
                  <a:schemeClr val="tx1"/>
                </a:solidFill>
                <a:latin typeface="IBM Plex Sans" panose="020B0503050203000203" pitchFamily="34" charset="0"/>
              </a:defRPr>
            </a:lvl4pPr>
            <a:lvl5pPr>
              <a:spcBef>
                <a:spcPts val="0"/>
              </a:spcBef>
              <a:defRPr sz="1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725F833F-819E-FEB3-6037-605097B8421D}"/>
              </a:ext>
            </a:extLst>
          </p:cNvPr>
          <p:cNvSpPr>
            <a:spLocks noGrp="1"/>
          </p:cNvSpPr>
          <p:nvPr>
            <p:ph type="ftr" sz="quarter" idx="15"/>
          </p:nvPr>
        </p:nvSpPr>
        <p:spPr/>
        <p:txBody>
          <a:bodyPr/>
          <a:lstStyle/>
          <a:p>
            <a:endParaRPr lang="en-US" dirty="0"/>
          </a:p>
        </p:txBody>
      </p:sp>
    </p:spTree>
    <p:extLst>
      <p:ext uri="{BB962C8B-B14F-4D97-AF65-F5344CB8AC3E}">
        <p14:creationId xmlns:p14="http://schemas.microsoft.com/office/powerpoint/2010/main" val="308609428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287300" y="284956"/>
            <a:ext cx="2474590" cy="762794"/>
          </a:xfrm>
        </p:spPr>
        <p:txBody>
          <a:bodyPr/>
          <a:lstStyle>
            <a:lvl1pPr>
              <a:lnSpc>
                <a:spcPct val="110000"/>
              </a:lnSpc>
              <a:defRPr sz="1400">
                <a:solidFill>
                  <a:schemeClr val="tx2"/>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11776446" y="6448424"/>
            <a:ext cx="128254" cy="127001"/>
          </a:xfrm>
          <a:prstGeom prst="rect">
            <a:avLst/>
          </a:prstGeom>
        </p:spPr>
        <p:txBody>
          <a:bodyPr/>
          <a:lstStyle/>
          <a:p>
            <a:fld id="{86CB4B4D-7CA3-9044-876B-883B54F8677D}" type="slidenum">
              <a:rPr lang="en-US" smtClean="0"/>
              <a:t>‹#›</a:t>
            </a:fld>
            <a:endParaRPr lang="en-US" dirty="0"/>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2204169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287300" y="284956"/>
            <a:ext cx="2474590" cy="1048544"/>
          </a:xfrm>
        </p:spPr>
        <p:txBody>
          <a:bodyPr/>
          <a:lstStyle>
            <a:lvl1pPr>
              <a:lnSpc>
                <a:spcPct val="110000"/>
              </a:lnSpc>
              <a:defRPr sz="1200">
                <a:solidFill>
                  <a:schemeClr val="tx2"/>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66676393-AEDE-7EDE-3939-625DBAB04E98}"/>
              </a:ext>
            </a:extLst>
          </p:cNvPr>
          <p:cNvSpPr>
            <a:spLocks noGrp="1"/>
          </p:cNvSpPr>
          <p:nvPr>
            <p:ph type="sldNum" sz="quarter" idx="10"/>
          </p:nvPr>
        </p:nvSpPr>
        <p:spPr>
          <a:xfrm>
            <a:off x="11776446" y="6448424"/>
            <a:ext cx="128254" cy="127001"/>
          </a:xfrm>
          <a:prstGeom prst="rect">
            <a:avLst/>
          </a:prstGeom>
        </p:spPr>
        <p:txBody>
          <a:bodyPr/>
          <a:lstStyle/>
          <a:p>
            <a:fld id="{86CB4B4D-7CA3-9044-876B-883B54F8677D}" type="slidenum">
              <a:rPr lang="en-US" smtClean="0"/>
              <a:t>‹#›</a:t>
            </a:fld>
            <a:endParaRPr lang="en-US" dirty="0"/>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284126" y="1714500"/>
            <a:ext cx="2477765" cy="2000250"/>
          </a:xfrm>
        </p:spPr>
        <p:txBody>
          <a:bodyPr/>
          <a:lstStyle>
            <a:lvl1pPr>
              <a:lnSpc>
                <a:spcPct val="100000"/>
              </a:lnSpc>
              <a:spcBef>
                <a:spcPts val="0"/>
              </a:spcBef>
              <a:defRPr sz="1800">
                <a:solidFill>
                  <a:schemeClr val="tx1"/>
                </a:solidFill>
              </a:defRPr>
            </a:lvl1pPr>
          </a:lstStyle>
          <a:p>
            <a:pPr lvl="0"/>
            <a:r>
              <a:rPr lang="en-US"/>
              <a:t>Click to edit Master text styles</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3333316" y="1714500"/>
            <a:ext cx="2475384"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6386359" y="1714500"/>
            <a:ext cx="2470738"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9428523" y="1714500"/>
            <a:ext cx="2476177" cy="4286250"/>
          </a:xfrm>
        </p:spPr>
        <p:txBody>
          <a:bodyPr/>
          <a:lstStyle>
            <a:lvl1pPr>
              <a:lnSpc>
                <a:spcPct val="110000"/>
              </a:lnSpc>
              <a:spcBef>
                <a:spcPts val="0"/>
              </a:spcBef>
              <a:defRPr sz="1200">
                <a:solidFill>
                  <a:schemeClr val="tx1"/>
                </a:solidFill>
              </a:defRPr>
            </a:lvl1pPr>
            <a:lvl2pPr marL="109706" indent="-109706">
              <a:lnSpc>
                <a:spcPct val="110000"/>
              </a:lnSpc>
              <a:spcBef>
                <a:spcPts val="0"/>
              </a:spcBef>
              <a:defRPr sz="1200">
                <a:solidFill>
                  <a:schemeClr val="tx1"/>
                </a:solidFill>
              </a:defRPr>
            </a:lvl2pPr>
            <a:lvl3pPr marL="219412" indent="-109706">
              <a:lnSpc>
                <a:spcPct val="110000"/>
              </a:lnSpc>
              <a:spcBef>
                <a:spcPts val="0"/>
              </a:spcBef>
              <a:defRPr sz="1200">
                <a:solidFill>
                  <a:schemeClr val="tx1"/>
                </a:solidFill>
              </a:defRPr>
            </a:lvl3pPr>
            <a:lvl4pPr marL="329118" indent="-109706">
              <a:lnSpc>
                <a:spcPct val="110000"/>
              </a:lnSpc>
              <a:spcBef>
                <a:spcPts val="0"/>
              </a:spcBef>
              <a:defRPr sz="1200">
                <a:solidFill>
                  <a:schemeClr val="tx1"/>
                </a:solidFill>
              </a:defRPr>
            </a:lvl4pPr>
            <a:lvl5pPr>
              <a:lnSpc>
                <a:spcPct val="110000"/>
              </a:lnSpc>
              <a:spcBef>
                <a:spcPts val="0"/>
              </a:spcBef>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3333316" y="284957"/>
            <a:ext cx="571426" cy="570706"/>
          </a:xfrm>
        </p:spPr>
        <p:txBody>
          <a:bodyPr anchor="ctr"/>
          <a:lstStyle>
            <a:lvl1pPr algn="ctr">
              <a:defRPr sz="800">
                <a:solidFill>
                  <a:schemeClr val="tx1"/>
                </a:solidFill>
              </a:defRPr>
            </a:lvl1pPr>
          </a:lstStyle>
          <a:p>
            <a:r>
              <a:rPr lang="en-US" dirty="0"/>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6387345" y="284957"/>
            <a:ext cx="571426" cy="570706"/>
          </a:xfrm>
        </p:spPr>
        <p:txBody>
          <a:bodyPr anchor="ctr"/>
          <a:lstStyle>
            <a:lvl1pPr algn="ctr">
              <a:defRPr sz="800">
                <a:solidFill>
                  <a:schemeClr val="tx1"/>
                </a:solidFill>
              </a:defRPr>
            </a:lvl1pPr>
          </a:lstStyle>
          <a:p>
            <a:r>
              <a:rPr lang="en-US" dirty="0"/>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9428522" y="286147"/>
            <a:ext cx="571426" cy="570706"/>
          </a:xfrm>
        </p:spPr>
        <p:txBody>
          <a:bodyPr anchor="ctr"/>
          <a:lstStyle>
            <a:lvl1pPr algn="ctr">
              <a:defRPr sz="800">
                <a:solidFill>
                  <a:schemeClr val="tx1"/>
                </a:solidFill>
              </a:defRPr>
            </a:lvl1pPr>
          </a:lstStyle>
          <a:p>
            <a:r>
              <a:rPr lang="en-US" dirty="0"/>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dirty="0"/>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3047603"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6093683" y="283464"/>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9142810" y="284957"/>
            <a:ext cx="0" cy="5715794"/>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5352376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80D858-DD2D-4859-B891-B676BB8E54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667" r="12667"/>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374828B-0FBC-4F56-A336-8749D343A5A9}"/>
              </a:ext>
            </a:extLst>
          </p:cNvPr>
          <p:cNvSpPr/>
          <p:nvPr userDrawn="1"/>
        </p:nvSpPr>
        <p:spPr>
          <a:xfrm>
            <a:off x="0" y="0"/>
            <a:ext cx="12192000" cy="6858000"/>
          </a:xfrm>
          <a:prstGeom prst="rect">
            <a:avLst/>
          </a:prstGeom>
          <a:gradFill>
            <a:gsLst>
              <a:gs pos="0">
                <a:srgbClr val="16172C">
                  <a:alpha val="50000"/>
                </a:srgbClr>
              </a:gs>
              <a:gs pos="39000">
                <a:srgbClr val="16172C">
                  <a:alpha val="23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1" name="Picture 10">
            <a:extLst>
              <a:ext uri="{FF2B5EF4-FFF2-40B4-BE49-F238E27FC236}">
                <a16:creationId xmlns:a16="http://schemas.microsoft.com/office/drawing/2014/main" id="{A7EFBD95-DFFB-439D-B061-6FDE65102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3280" y="458609"/>
            <a:ext cx="1876439" cy="607558"/>
          </a:xfrm>
          <a:prstGeom prst="rect">
            <a:avLst/>
          </a:prstGeom>
        </p:spPr>
      </p:pic>
      <p:sp>
        <p:nvSpPr>
          <p:cNvPr id="12" name="Text Placeholder 17"/>
          <p:cNvSpPr>
            <a:spLocks noGrp="1"/>
          </p:cNvSpPr>
          <p:nvPr>
            <p:ph type="body" sz="quarter" idx="14"/>
          </p:nvPr>
        </p:nvSpPr>
        <p:spPr>
          <a:xfrm>
            <a:off x="2431877" y="2995823"/>
            <a:ext cx="6445423" cy="854878"/>
          </a:xfrm>
        </p:spPr>
        <p:txBody>
          <a:bodyPr>
            <a:normAutofit/>
          </a:bodyPr>
          <a:lstStyle>
            <a:lvl1pPr marL="0" indent="0">
              <a:buNone/>
              <a:defRPr sz="4800" b="1">
                <a:solidFill>
                  <a:schemeClr val="bg1"/>
                </a:solidFill>
              </a:defRPr>
            </a:lvl1pPr>
          </a:lstStyle>
          <a:p>
            <a:pPr lvl="0"/>
            <a:endParaRPr lang="en-US"/>
          </a:p>
        </p:txBody>
      </p:sp>
      <p:sp>
        <p:nvSpPr>
          <p:cNvPr id="13" name="Text Placeholder 17"/>
          <p:cNvSpPr>
            <a:spLocks noGrp="1"/>
          </p:cNvSpPr>
          <p:nvPr>
            <p:ph type="body" sz="quarter" idx="15"/>
          </p:nvPr>
        </p:nvSpPr>
        <p:spPr>
          <a:xfrm>
            <a:off x="7672926" y="4877183"/>
            <a:ext cx="3437199" cy="854878"/>
          </a:xfrm>
        </p:spPr>
        <p:txBody>
          <a:bodyPr>
            <a:normAutofit/>
          </a:bodyPr>
          <a:lstStyle>
            <a:lvl1pPr marL="0" indent="0">
              <a:buNone/>
              <a:defRPr sz="1600" b="0" spc="300">
                <a:solidFill>
                  <a:schemeClr val="bg1"/>
                </a:solidFill>
              </a:defRPr>
            </a:lvl1pPr>
          </a:lstStyle>
          <a:p>
            <a:pPr lvl="0"/>
            <a:endParaRPr lang="en-US"/>
          </a:p>
        </p:txBody>
      </p:sp>
    </p:spTree>
    <p:extLst>
      <p:ext uri="{BB962C8B-B14F-4D97-AF65-F5344CB8AC3E}">
        <p14:creationId xmlns:p14="http://schemas.microsoft.com/office/powerpoint/2010/main" val="297555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2278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3" hasCustomPrompt="1"/>
          </p:nvPr>
        </p:nvSpPr>
        <p:spPr>
          <a:xfrm>
            <a:off x="787400" y="663121"/>
            <a:ext cx="9200729"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24" name="Text Placeholder 23"/>
          <p:cNvSpPr>
            <a:spLocks noGrp="1"/>
          </p:cNvSpPr>
          <p:nvPr>
            <p:ph type="body" sz="quarter" idx="14" hasCustomPrompt="1"/>
          </p:nvPr>
        </p:nvSpPr>
        <p:spPr>
          <a:xfrm>
            <a:off x="848934" y="184974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01. Title</a:t>
            </a:r>
            <a:endParaRPr lang="en-US"/>
          </a:p>
        </p:txBody>
      </p:sp>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23">
            <a:extLst>
              <a:ext uri="{FF2B5EF4-FFF2-40B4-BE49-F238E27FC236}">
                <a16:creationId xmlns:a16="http://schemas.microsoft.com/office/drawing/2014/main" id="{BF5C7B39-CB6B-4513-9750-D87835493886}"/>
              </a:ext>
            </a:extLst>
          </p:cNvPr>
          <p:cNvSpPr>
            <a:spLocks noGrp="1"/>
          </p:cNvSpPr>
          <p:nvPr>
            <p:ph type="body" sz="quarter" idx="15" hasCustomPrompt="1"/>
          </p:nvPr>
        </p:nvSpPr>
        <p:spPr>
          <a:xfrm>
            <a:off x="1246736" y="234020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11" name="Text Placeholder 23">
            <a:extLst>
              <a:ext uri="{FF2B5EF4-FFF2-40B4-BE49-F238E27FC236}">
                <a16:creationId xmlns:a16="http://schemas.microsoft.com/office/drawing/2014/main" id="{67BCC720-B1D9-4753-B868-812442A35EDE}"/>
              </a:ext>
            </a:extLst>
          </p:cNvPr>
          <p:cNvSpPr>
            <a:spLocks noGrp="1"/>
          </p:cNvSpPr>
          <p:nvPr>
            <p:ph type="body" sz="quarter" idx="16" hasCustomPrompt="1"/>
          </p:nvPr>
        </p:nvSpPr>
        <p:spPr>
          <a:xfrm>
            <a:off x="848934" y="3328842"/>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02. Title</a:t>
            </a:r>
            <a:endParaRPr lang="en-US"/>
          </a:p>
        </p:txBody>
      </p:sp>
      <p:sp>
        <p:nvSpPr>
          <p:cNvPr id="12" name="Text Placeholder 23">
            <a:extLst>
              <a:ext uri="{FF2B5EF4-FFF2-40B4-BE49-F238E27FC236}">
                <a16:creationId xmlns:a16="http://schemas.microsoft.com/office/drawing/2014/main" id="{D01A4972-3E8D-4135-A2AB-A1600AC56FBE}"/>
              </a:ext>
            </a:extLst>
          </p:cNvPr>
          <p:cNvSpPr>
            <a:spLocks noGrp="1"/>
          </p:cNvSpPr>
          <p:nvPr>
            <p:ph type="body" sz="quarter" idx="17" hasCustomPrompt="1"/>
          </p:nvPr>
        </p:nvSpPr>
        <p:spPr>
          <a:xfrm>
            <a:off x="1246736" y="3819295"/>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13" name="Text Placeholder 23">
            <a:extLst>
              <a:ext uri="{FF2B5EF4-FFF2-40B4-BE49-F238E27FC236}">
                <a16:creationId xmlns:a16="http://schemas.microsoft.com/office/drawing/2014/main" id="{091E9261-7223-411C-9CC5-86DF96DC2A96}"/>
              </a:ext>
            </a:extLst>
          </p:cNvPr>
          <p:cNvSpPr>
            <a:spLocks noGrp="1"/>
          </p:cNvSpPr>
          <p:nvPr>
            <p:ph type="body" sz="quarter" idx="18" hasCustomPrompt="1"/>
          </p:nvPr>
        </p:nvSpPr>
        <p:spPr>
          <a:xfrm>
            <a:off x="848934" y="478616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03. Title</a:t>
            </a:r>
            <a:endParaRPr lang="en-US"/>
          </a:p>
        </p:txBody>
      </p:sp>
      <p:sp>
        <p:nvSpPr>
          <p:cNvPr id="14" name="Text Placeholder 23">
            <a:extLst>
              <a:ext uri="{FF2B5EF4-FFF2-40B4-BE49-F238E27FC236}">
                <a16:creationId xmlns:a16="http://schemas.microsoft.com/office/drawing/2014/main" id="{A348F330-10CD-422A-BE79-85012C837E12}"/>
              </a:ext>
            </a:extLst>
          </p:cNvPr>
          <p:cNvSpPr>
            <a:spLocks noGrp="1"/>
          </p:cNvSpPr>
          <p:nvPr>
            <p:ph type="body" sz="quarter" idx="19" hasCustomPrompt="1"/>
          </p:nvPr>
        </p:nvSpPr>
        <p:spPr>
          <a:xfrm>
            <a:off x="1246736" y="527662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15" name="Text Placeholder 23">
            <a:extLst>
              <a:ext uri="{FF2B5EF4-FFF2-40B4-BE49-F238E27FC236}">
                <a16:creationId xmlns:a16="http://schemas.microsoft.com/office/drawing/2014/main" id="{19218411-26FF-47E4-B871-9F7F787D9CCF}"/>
              </a:ext>
            </a:extLst>
          </p:cNvPr>
          <p:cNvSpPr>
            <a:spLocks noGrp="1"/>
          </p:cNvSpPr>
          <p:nvPr>
            <p:ph type="body" sz="quarter" idx="20" hasCustomPrompt="1"/>
          </p:nvPr>
        </p:nvSpPr>
        <p:spPr>
          <a:xfrm>
            <a:off x="4516059" y="184974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04. Title</a:t>
            </a:r>
            <a:endParaRPr lang="en-US"/>
          </a:p>
        </p:txBody>
      </p:sp>
      <p:sp>
        <p:nvSpPr>
          <p:cNvPr id="17" name="Text Placeholder 23">
            <a:extLst>
              <a:ext uri="{FF2B5EF4-FFF2-40B4-BE49-F238E27FC236}">
                <a16:creationId xmlns:a16="http://schemas.microsoft.com/office/drawing/2014/main" id="{7B586650-6F2A-484D-BF6D-C972856C5919}"/>
              </a:ext>
            </a:extLst>
          </p:cNvPr>
          <p:cNvSpPr>
            <a:spLocks noGrp="1"/>
          </p:cNvSpPr>
          <p:nvPr>
            <p:ph type="body" sz="quarter" idx="21" hasCustomPrompt="1"/>
          </p:nvPr>
        </p:nvSpPr>
        <p:spPr>
          <a:xfrm>
            <a:off x="4913861" y="234020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18" name="Text Placeholder 23">
            <a:extLst>
              <a:ext uri="{FF2B5EF4-FFF2-40B4-BE49-F238E27FC236}">
                <a16:creationId xmlns:a16="http://schemas.microsoft.com/office/drawing/2014/main" id="{2224BB37-30DE-4286-8749-72292034B312}"/>
              </a:ext>
            </a:extLst>
          </p:cNvPr>
          <p:cNvSpPr>
            <a:spLocks noGrp="1"/>
          </p:cNvSpPr>
          <p:nvPr>
            <p:ph type="body" sz="quarter" idx="22" hasCustomPrompt="1"/>
          </p:nvPr>
        </p:nvSpPr>
        <p:spPr>
          <a:xfrm>
            <a:off x="4516059" y="3328842"/>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05. Title</a:t>
            </a:r>
            <a:endParaRPr lang="en-US"/>
          </a:p>
        </p:txBody>
      </p:sp>
      <p:sp>
        <p:nvSpPr>
          <p:cNvPr id="21" name="Text Placeholder 23">
            <a:extLst>
              <a:ext uri="{FF2B5EF4-FFF2-40B4-BE49-F238E27FC236}">
                <a16:creationId xmlns:a16="http://schemas.microsoft.com/office/drawing/2014/main" id="{385BA8E7-D8CF-42AA-9FBB-25132FA8DE9B}"/>
              </a:ext>
            </a:extLst>
          </p:cNvPr>
          <p:cNvSpPr>
            <a:spLocks noGrp="1"/>
          </p:cNvSpPr>
          <p:nvPr>
            <p:ph type="body" sz="quarter" idx="23" hasCustomPrompt="1"/>
          </p:nvPr>
        </p:nvSpPr>
        <p:spPr>
          <a:xfrm>
            <a:off x="4913861" y="3819295"/>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22" name="Text Placeholder 23">
            <a:extLst>
              <a:ext uri="{FF2B5EF4-FFF2-40B4-BE49-F238E27FC236}">
                <a16:creationId xmlns:a16="http://schemas.microsoft.com/office/drawing/2014/main" id="{9888F511-AFC6-4D52-9034-63AF3286133C}"/>
              </a:ext>
            </a:extLst>
          </p:cNvPr>
          <p:cNvSpPr>
            <a:spLocks noGrp="1"/>
          </p:cNvSpPr>
          <p:nvPr>
            <p:ph type="body" sz="quarter" idx="24" hasCustomPrompt="1"/>
          </p:nvPr>
        </p:nvSpPr>
        <p:spPr>
          <a:xfrm>
            <a:off x="4516059" y="478616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06. Title</a:t>
            </a:r>
            <a:endParaRPr lang="en-US"/>
          </a:p>
        </p:txBody>
      </p:sp>
      <p:sp>
        <p:nvSpPr>
          <p:cNvPr id="23" name="Text Placeholder 23">
            <a:extLst>
              <a:ext uri="{FF2B5EF4-FFF2-40B4-BE49-F238E27FC236}">
                <a16:creationId xmlns:a16="http://schemas.microsoft.com/office/drawing/2014/main" id="{ADA17C10-23A4-4350-921B-41072B410DCB}"/>
              </a:ext>
            </a:extLst>
          </p:cNvPr>
          <p:cNvSpPr>
            <a:spLocks noGrp="1"/>
          </p:cNvSpPr>
          <p:nvPr>
            <p:ph type="body" sz="quarter" idx="25" hasCustomPrompt="1"/>
          </p:nvPr>
        </p:nvSpPr>
        <p:spPr>
          <a:xfrm>
            <a:off x="4913861" y="527662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25" name="Text Placeholder 23">
            <a:extLst>
              <a:ext uri="{FF2B5EF4-FFF2-40B4-BE49-F238E27FC236}">
                <a16:creationId xmlns:a16="http://schemas.microsoft.com/office/drawing/2014/main" id="{059ACBF7-BAAE-4F7F-9D61-96F679972E07}"/>
              </a:ext>
            </a:extLst>
          </p:cNvPr>
          <p:cNvSpPr>
            <a:spLocks noGrp="1"/>
          </p:cNvSpPr>
          <p:nvPr>
            <p:ph type="body" sz="quarter" idx="26" hasCustomPrompt="1"/>
          </p:nvPr>
        </p:nvSpPr>
        <p:spPr>
          <a:xfrm>
            <a:off x="8192709" y="184974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07. Title</a:t>
            </a:r>
            <a:endParaRPr lang="en-US"/>
          </a:p>
        </p:txBody>
      </p:sp>
      <p:sp>
        <p:nvSpPr>
          <p:cNvPr id="26" name="Text Placeholder 23">
            <a:extLst>
              <a:ext uri="{FF2B5EF4-FFF2-40B4-BE49-F238E27FC236}">
                <a16:creationId xmlns:a16="http://schemas.microsoft.com/office/drawing/2014/main" id="{B2A9CF25-2659-40D4-8274-2DF109C5409A}"/>
              </a:ext>
            </a:extLst>
          </p:cNvPr>
          <p:cNvSpPr>
            <a:spLocks noGrp="1"/>
          </p:cNvSpPr>
          <p:nvPr>
            <p:ph type="body" sz="quarter" idx="27" hasCustomPrompt="1"/>
          </p:nvPr>
        </p:nvSpPr>
        <p:spPr>
          <a:xfrm>
            <a:off x="8590511" y="234020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29" name="Text Placeholder 23">
            <a:extLst>
              <a:ext uri="{FF2B5EF4-FFF2-40B4-BE49-F238E27FC236}">
                <a16:creationId xmlns:a16="http://schemas.microsoft.com/office/drawing/2014/main" id="{255C9842-5C44-4E2F-8DA7-DFFE44A6BCD7}"/>
              </a:ext>
            </a:extLst>
          </p:cNvPr>
          <p:cNvSpPr>
            <a:spLocks noGrp="1"/>
          </p:cNvSpPr>
          <p:nvPr>
            <p:ph type="body" sz="quarter" idx="28" hasCustomPrompt="1"/>
          </p:nvPr>
        </p:nvSpPr>
        <p:spPr>
          <a:xfrm>
            <a:off x="8192709" y="3328842"/>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08. Title</a:t>
            </a:r>
            <a:endParaRPr lang="en-US"/>
          </a:p>
        </p:txBody>
      </p:sp>
      <p:sp>
        <p:nvSpPr>
          <p:cNvPr id="30" name="Text Placeholder 23">
            <a:extLst>
              <a:ext uri="{FF2B5EF4-FFF2-40B4-BE49-F238E27FC236}">
                <a16:creationId xmlns:a16="http://schemas.microsoft.com/office/drawing/2014/main" id="{514EE5F5-3212-4F72-B8FB-007365E0C8FA}"/>
              </a:ext>
            </a:extLst>
          </p:cNvPr>
          <p:cNvSpPr>
            <a:spLocks noGrp="1"/>
          </p:cNvSpPr>
          <p:nvPr>
            <p:ph type="body" sz="quarter" idx="29" hasCustomPrompt="1"/>
          </p:nvPr>
        </p:nvSpPr>
        <p:spPr>
          <a:xfrm>
            <a:off x="8590511" y="3819295"/>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
        <p:nvSpPr>
          <p:cNvPr id="31" name="Text Placeholder 23">
            <a:extLst>
              <a:ext uri="{FF2B5EF4-FFF2-40B4-BE49-F238E27FC236}">
                <a16:creationId xmlns:a16="http://schemas.microsoft.com/office/drawing/2014/main" id="{FD50D32C-5936-4EDD-AD6E-E7AA8AB18F64}"/>
              </a:ext>
            </a:extLst>
          </p:cNvPr>
          <p:cNvSpPr>
            <a:spLocks noGrp="1"/>
          </p:cNvSpPr>
          <p:nvPr>
            <p:ph type="body" sz="quarter" idx="30" hasCustomPrompt="1"/>
          </p:nvPr>
        </p:nvSpPr>
        <p:spPr>
          <a:xfrm>
            <a:off x="8192709" y="4786167"/>
            <a:ext cx="3182566" cy="417657"/>
          </a:xfrm>
        </p:spPr>
        <p:txBody>
          <a:bodyPr>
            <a:noAutofit/>
          </a:bodyPr>
          <a:lstStyle>
            <a:lvl1pPr marL="0" indent="0">
              <a:lnSpc>
                <a:spcPts val="1900"/>
              </a:lnSpc>
              <a:buFont typeface="Arial" panose="020B0604020202020204" pitchFamily="34" charset="0"/>
              <a:buNone/>
              <a:defRPr sz="1600" b="1"/>
            </a:lvl1pPr>
            <a:lvl2pPr>
              <a:defRPr sz="1200"/>
            </a:lvl2pPr>
            <a:lvl3pPr>
              <a:defRPr sz="1100"/>
            </a:lvl3pPr>
            <a:lvl4pPr>
              <a:defRPr sz="1050"/>
            </a:lvl4pPr>
            <a:lvl5pPr>
              <a:defRPr sz="1050"/>
            </a:lvl5pPr>
          </a:lstStyle>
          <a:p>
            <a:pPr lvl="0"/>
            <a:r>
              <a:rPr lang="sr-Latn-RS"/>
              <a:t>09. Title</a:t>
            </a:r>
            <a:endParaRPr lang="en-US"/>
          </a:p>
        </p:txBody>
      </p:sp>
      <p:sp>
        <p:nvSpPr>
          <p:cNvPr id="32" name="Text Placeholder 23">
            <a:extLst>
              <a:ext uri="{FF2B5EF4-FFF2-40B4-BE49-F238E27FC236}">
                <a16:creationId xmlns:a16="http://schemas.microsoft.com/office/drawing/2014/main" id="{332E076F-1F08-4549-A7D1-1C9592A1C9EC}"/>
              </a:ext>
            </a:extLst>
          </p:cNvPr>
          <p:cNvSpPr>
            <a:spLocks noGrp="1"/>
          </p:cNvSpPr>
          <p:nvPr>
            <p:ph type="body" sz="quarter" idx="31" hasCustomPrompt="1"/>
          </p:nvPr>
        </p:nvSpPr>
        <p:spPr>
          <a:xfrm>
            <a:off x="8590511" y="5276620"/>
            <a:ext cx="2784764" cy="75258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200"/>
            </a:lvl1pPr>
            <a:lvl2pPr>
              <a:defRPr sz="1200"/>
            </a:lvl2pPr>
            <a:lvl3pPr>
              <a:defRPr sz="1100"/>
            </a:lvl3pPr>
            <a:lvl4pPr>
              <a:defRPr sz="1050"/>
            </a:lvl4pPr>
            <a:lvl5pPr>
              <a:defRPr sz="1050"/>
            </a:lvl5pPr>
          </a:lstStyle>
          <a:p>
            <a:pPr lvl="0"/>
            <a:r>
              <a:rPr lang="sr-Latn-RS"/>
              <a:t>Subtitle</a:t>
            </a:r>
            <a:endParaRPr lang="en-US"/>
          </a:p>
        </p:txBody>
      </p:sp>
    </p:spTree>
    <p:extLst>
      <p:ext uri="{BB962C8B-B14F-4D97-AF65-F5344CB8AC3E}">
        <p14:creationId xmlns:p14="http://schemas.microsoft.com/office/powerpoint/2010/main" val="282271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grpId="0" nodeType="withEffect">
                                  <p:stCondLst>
                                    <p:cond delay="0"/>
                                  </p:stCondLst>
                                  <p:iterate type="wd">
                                    <p:tmPct val="1000"/>
                                  </p:iterate>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75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750" fill="hold"/>
                                        <p:tgtEl>
                                          <p:spTgt spid="5">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750" fill="hold"/>
                                        <p:tgtEl>
                                          <p:spTgt spid="20"/>
                                        </p:tgtEl>
                                        <p:attrNameLst>
                                          <p:attrName>ppt_x</p:attrName>
                                        </p:attrNameLst>
                                      </p:cBhvr>
                                      <p:tavLst>
                                        <p:tav tm="0">
                                          <p:val>
                                            <p:strVal val="1+#ppt_w/2"/>
                                          </p:val>
                                        </p:tav>
                                        <p:tav tm="100000">
                                          <p:val>
                                            <p:strVal val="#ppt_x"/>
                                          </p:val>
                                        </p:tav>
                                      </p:tavLst>
                                    </p:anim>
                                    <p:anim calcmode="lin" valueType="num">
                                      <p:cBhvr additive="base">
                                        <p:cTn id="18" dur="750" fill="hold"/>
                                        <p:tgtEl>
                                          <p:spTgt spid="20"/>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7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p:bldP spid="5" grpId="0" build="p">
        <p:tmplLst>
          <p:tmpl lvl="1">
            <p:tnLst>
              <p:par>
                <p:cTn presetID="2" presetClass="entr" presetSubtype="8" decel="40000" fill="hold" nodeType="withEffect">
                  <p:stCondLst>
                    <p:cond delay="0"/>
                  </p:stCondLst>
                  <p:iterate type="wd">
                    <p:tmPct val="1000"/>
                  </p:iterate>
                  <p:childTnLst>
                    <p:set>
                      <p:cBhvr>
                        <p:cTn dur="1" fill="hold">
                          <p:stCondLst>
                            <p:cond delay="0"/>
                          </p:stCondLst>
                        </p:cTn>
                        <p:tgtEl>
                          <p:spTgt spid="5"/>
                        </p:tgtEl>
                        <p:attrNameLst>
                          <p:attrName>style.visibility</p:attrName>
                        </p:attrNameLst>
                      </p:cBhvr>
                      <p:to>
                        <p:strVal val="visible"/>
                      </p:to>
                    </p:set>
                    <p:anim calcmode="lin" valueType="num">
                      <p:cBhvr additive="base">
                        <p:cTn dur="750" fill="hold"/>
                        <p:tgtEl>
                          <p:spTgt spid="5"/>
                        </p:tgtEl>
                        <p:attrNameLst>
                          <p:attrName>ppt_x</p:attrName>
                        </p:attrNameLst>
                      </p:cBhvr>
                      <p:tavLst>
                        <p:tav tm="0">
                          <p:val>
                            <p:strVal val="0-#ppt_w/2"/>
                          </p:val>
                        </p:tav>
                        <p:tav tm="100000">
                          <p:val>
                            <p:strVal val="#ppt_x"/>
                          </p:val>
                        </p:tav>
                      </p:tavLst>
                    </p:anim>
                    <p:anim calcmode="lin" valueType="num">
                      <p:cBhvr additive="base">
                        <p:cTn dur="75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B4D3F-9EFD-45D7-8413-F9947467043F}"/>
              </a:ext>
            </a:extLst>
          </p:cNvPr>
          <p:cNvSpPr>
            <a:spLocks noGrp="1"/>
          </p:cNvSpPr>
          <p:nvPr>
            <p:ph type="title"/>
          </p:nvPr>
        </p:nvSpPr>
        <p:spPr>
          <a:xfrm>
            <a:off x="788505" y="565773"/>
            <a:ext cx="9041296" cy="656740"/>
          </a:xfrm>
        </p:spPr>
        <p:txBody>
          <a:bodyPr/>
          <a:lstStyle/>
          <a:p>
            <a:r>
              <a:rPr lang="en-US"/>
              <a:t>Click to edit Master title style</a:t>
            </a:r>
          </a:p>
        </p:txBody>
      </p:sp>
      <p:sp>
        <p:nvSpPr>
          <p:cNvPr id="4" name="Slide Number Placeholder 5">
            <a:extLst>
              <a:ext uri="{FF2B5EF4-FFF2-40B4-BE49-F238E27FC236}">
                <a16:creationId xmlns:a16="http://schemas.microsoft.com/office/drawing/2014/main" id="{1A1BBFB9-5CDF-4689-ADCF-1AAC301DF79C}"/>
              </a:ext>
            </a:extLst>
          </p:cNvPr>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5" name="Straight Arrow Connector 4">
            <a:extLst>
              <a:ext uri="{FF2B5EF4-FFF2-40B4-BE49-F238E27FC236}">
                <a16:creationId xmlns:a16="http://schemas.microsoft.com/office/drawing/2014/main" id="{10F08E4B-57E2-4869-92D6-C46FF78D9CF3}"/>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B81CC75-2969-4B96-A154-319AAA42112E}"/>
              </a:ext>
            </a:extLst>
          </p:cNvPr>
          <p:cNvSpPr/>
          <p:nvPr userDrawn="1"/>
        </p:nvSpPr>
        <p:spPr>
          <a:xfrm>
            <a:off x="925547"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7E7AAA2-F82F-47BF-AB47-EDFAA31D870C}"/>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4A24DE6-D14C-460B-88A9-019A7B19BA95}"/>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392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 presetClass="entr" presetSubtype="8" decel="40000" fill="hold" grpId="0" nodeType="withEffect">
                                  <p:stCondLst>
                                    <p:cond delay="0"/>
                                  </p:stCondLst>
                                  <p:iterate type="wd">
                                    <p:tmPct val="1000"/>
                                  </p:iterate>
                                  <p:childTnLst>
                                    <p:set>
                                      <p:cBhvr>
                                        <p:cTn id="13" dur="1" fill="hold">
                                          <p:stCondLst>
                                            <p:cond delay="0"/>
                                          </p:stCondLst>
                                        </p:cTn>
                                        <p:tgtEl>
                                          <p:spTgt spid="2"/>
                                        </p:tgtEl>
                                        <p:attrNameLst>
                                          <p:attrName>style.visibility</p:attrName>
                                        </p:attrNameLst>
                                      </p:cBhvr>
                                      <p:to>
                                        <p:strVal val="visible"/>
                                      </p:to>
                                    </p:set>
                                    <p:anim calcmode="lin" valueType="num">
                                      <p:cBhvr additive="base">
                                        <p:cTn id="14" dur="750" fill="hold"/>
                                        <p:tgtEl>
                                          <p:spTgt spid="2"/>
                                        </p:tgtEl>
                                        <p:attrNameLst>
                                          <p:attrName>ppt_x</p:attrName>
                                        </p:attrNameLst>
                                      </p:cBhvr>
                                      <p:tavLst>
                                        <p:tav tm="0">
                                          <p:val>
                                            <p:strVal val="0-#ppt_w/2"/>
                                          </p:val>
                                        </p:tav>
                                        <p:tav tm="100000">
                                          <p:val>
                                            <p:strVal val="#ppt_x"/>
                                          </p:val>
                                        </p:tav>
                                      </p:tavLst>
                                    </p:anim>
                                    <p:anim calcmode="lin" valueType="num">
                                      <p:cBhvr additive="base">
                                        <p:cTn id="15" dur="750" fill="hold"/>
                                        <p:tgtEl>
                                          <p:spTgt spid="2"/>
                                        </p:tgtEl>
                                        <p:attrNameLst>
                                          <p:attrName>ppt_y</p:attrName>
                                        </p:attrNameLst>
                                      </p:cBhvr>
                                      <p:tavLst>
                                        <p:tav tm="0">
                                          <p:val>
                                            <p:strVal val="#ppt_y"/>
                                          </p:val>
                                        </p:tav>
                                        <p:tav tm="100000">
                                          <p:val>
                                            <p:strVal val="#ppt_y"/>
                                          </p:val>
                                        </p:tav>
                                      </p:tavLst>
                                    </p:anim>
                                  </p:childTnLst>
                                </p:cTn>
                              </p:par>
                              <p:par>
                                <p:cTn id="16" presetID="22" presetClass="entr" presetSubtype="2" fill="hold" grpId="0" nodeType="withEffect">
                                  <p:stCondLst>
                                    <p:cond delay="75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1+#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rea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319166-78AD-4E73-8113-07B52DC0B7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876" b="13876"/>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174C7913-C409-41C1-BD63-0FA52E0BB4F9}"/>
              </a:ext>
            </a:extLst>
          </p:cNvPr>
          <p:cNvSpPr/>
          <p:nvPr userDrawn="1"/>
        </p:nvSpPr>
        <p:spPr>
          <a:xfrm>
            <a:off x="0" y="1"/>
            <a:ext cx="12192000" cy="6857999"/>
          </a:xfrm>
          <a:prstGeom prst="rect">
            <a:avLst/>
          </a:prstGeom>
          <a:gradFill>
            <a:gsLst>
              <a:gs pos="6000">
                <a:srgbClr val="16172C">
                  <a:alpha val="95000"/>
                </a:srgbClr>
              </a:gs>
              <a:gs pos="54880">
                <a:srgbClr val="16172C">
                  <a:alpha val="29000"/>
                </a:srgbClr>
              </a:gs>
              <a:gs pos="100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Text Placeholder 4">
            <a:extLst>
              <a:ext uri="{FF2B5EF4-FFF2-40B4-BE49-F238E27FC236}">
                <a16:creationId xmlns:a16="http://schemas.microsoft.com/office/drawing/2014/main" id="{904156C0-1239-48A3-AD67-DF870365C727}"/>
              </a:ext>
            </a:extLst>
          </p:cNvPr>
          <p:cNvSpPr>
            <a:spLocks noGrp="1"/>
          </p:cNvSpPr>
          <p:nvPr>
            <p:ph type="body" sz="quarter" idx="13" hasCustomPrompt="1"/>
          </p:nvPr>
        </p:nvSpPr>
        <p:spPr>
          <a:xfrm>
            <a:off x="1028700" y="3035300"/>
            <a:ext cx="9378950" cy="965200"/>
          </a:xfrm>
        </p:spPr>
        <p:txBody>
          <a:bodyPr>
            <a:noAutofit/>
          </a:bodyPr>
          <a:lstStyle>
            <a:lvl1pPr marL="0" indent="0" algn="l">
              <a:buNone/>
              <a:defRPr sz="5400" b="1">
                <a:solidFill>
                  <a:schemeClr val="bg1"/>
                </a:solidFill>
              </a:defRPr>
            </a:lvl1pPr>
          </a:lstStyle>
          <a:p>
            <a:pPr lvl="0"/>
            <a:r>
              <a:rPr lang="en-US"/>
              <a:t>Click to </a:t>
            </a:r>
            <a:r>
              <a:rPr lang="sr-Latn-RS"/>
              <a:t>add headline</a:t>
            </a:r>
            <a:endParaRPr lang="en-US"/>
          </a:p>
        </p:txBody>
      </p:sp>
      <p:sp>
        <p:nvSpPr>
          <p:cNvPr id="5" name="Rectangle 4">
            <a:extLst>
              <a:ext uri="{FF2B5EF4-FFF2-40B4-BE49-F238E27FC236}">
                <a16:creationId xmlns:a16="http://schemas.microsoft.com/office/drawing/2014/main" id="{4FBD8538-7760-4B01-8990-5415E4912DA8}"/>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03D8994-1ED5-4A7B-9D23-E245FA06DC86}"/>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592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 presetClass="entr" presetSubtype="2" decel="40000" fill="hold" grpId="0" nodeType="withEffect">
                                  <p:stCondLst>
                                    <p:cond delay="1000"/>
                                  </p:stCondLst>
                                  <p:iterate type="lt">
                                    <p:tmPct val="2000"/>
                                  </p:iterate>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1+#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reak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1555BE-6B06-475B-9567-DEC93A2A3A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A0EFAEC0-82F2-4EB8-A331-70D0D0417A01}"/>
              </a:ext>
            </a:extLst>
          </p:cNvPr>
          <p:cNvSpPr/>
          <p:nvPr userDrawn="1"/>
        </p:nvSpPr>
        <p:spPr>
          <a:xfrm>
            <a:off x="0" y="1"/>
            <a:ext cx="12192000" cy="6857999"/>
          </a:xfrm>
          <a:prstGeom prst="rect">
            <a:avLst/>
          </a:prstGeom>
          <a:gradFill>
            <a:gsLst>
              <a:gs pos="6000">
                <a:srgbClr val="16172C">
                  <a:alpha val="95000"/>
                </a:srgbClr>
              </a:gs>
              <a:gs pos="54880">
                <a:srgbClr val="16172C">
                  <a:alpha val="34000"/>
                </a:srgbClr>
              </a:gs>
              <a:gs pos="100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 Placeholder 4"/>
          <p:cNvSpPr>
            <a:spLocks noGrp="1"/>
          </p:cNvSpPr>
          <p:nvPr>
            <p:ph type="body" sz="quarter" idx="13" hasCustomPrompt="1"/>
          </p:nvPr>
        </p:nvSpPr>
        <p:spPr>
          <a:xfrm>
            <a:off x="1028700" y="3035300"/>
            <a:ext cx="9378950" cy="965200"/>
          </a:xfrm>
        </p:spPr>
        <p:txBody>
          <a:bodyPr>
            <a:noAutofit/>
          </a:bodyPr>
          <a:lstStyle>
            <a:lvl1pPr marL="0" indent="0" algn="l">
              <a:buNone/>
              <a:defRPr sz="5400" b="1">
                <a:solidFill>
                  <a:schemeClr val="bg1"/>
                </a:solidFill>
              </a:defRPr>
            </a:lvl1pPr>
          </a:lstStyle>
          <a:p>
            <a:pPr lvl="0"/>
            <a:r>
              <a:rPr lang="en-US"/>
              <a:t>Click to </a:t>
            </a:r>
            <a:r>
              <a:rPr lang="sr-Latn-RS"/>
              <a:t>add headline</a:t>
            </a:r>
            <a:endParaRPr lang="en-US"/>
          </a:p>
        </p:txBody>
      </p:sp>
      <p:sp>
        <p:nvSpPr>
          <p:cNvPr id="7" name="Rectangle 6">
            <a:extLst>
              <a:ext uri="{FF2B5EF4-FFF2-40B4-BE49-F238E27FC236}">
                <a16:creationId xmlns:a16="http://schemas.microsoft.com/office/drawing/2014/main" id="{5FF9F822-AE6E-40C2-9090-9451261F2A87}"/>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BBFC5ED5-40FB-4930-A854-042C4627BD10}"/>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8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 presetClass="entr" presetSubtype="2" decel="40000" fill="hold" grpId="0" nodeType="withEffect">
                                  <p:stCondLst>
                                    <p:cond delay="1000"/>
                                  </p:stCondLst>
                                  <p:iterate type="lt">
                                    <p:tmPct val="2000"/>
                                  </p:iterate>
                                  <p:childTnLst>
                                    <p:set>
                                      <p:cBhvr>
                                        <p:cTn id="9" dur="1" fill="hold">
                                          <p:stCondLst>
                                            <p:cond delay="0"/>
                                          </p:stCondLst>
                                        </p:cTn>
                                        <p:tgtEl>
                                          <p:spTgt spid="8"/>
                                        </p:tgtEl>
                                        <p:attrNameLst>
                                          <p:attrName>style.visibility</p:attrName>
                                        </p:attrNameLst>
                                      </p:cBhvr>
                                      <p:to>
                                        <p:strVal val="visible"/>
                                      </p:to>
                                    </p:set>
                                    <p:anim calcmode="lin" valueType="num">
                                      <p:cBhvr additive="base">
                                        <p:cTn id="10" dur="750" fill="hold"/>
                                        <p:tgtEl>
                                          <p:spTgt spid="8"/>
                                        </p:tgtEl>
                                        <p:attrNameLst>
                                          <p:attrName>ppt_x</p:attrName>
                                        </p:attrNameLst>
                                      </p:cBhvr>
                                      <p:tavLst>
                                        <p:tav tm="0">
                                          <p:val>
                                            <p:strVal val="1+#ppt_w/2"/>
                                          </p:val>
                                        </p:tav>
                                        <p:tav tm="100000">
                                          <p:val>
                                            <p:strVal val="#ppt_x"/>
                                          </p:val>
                                        </p:tav>
                                      </p:tavLst>
                                    </p:anim>
                                    <p:anim calcmode="lin" valueType="num">
                                      <p:cBhvr additive="base">
                                        <p:cTn id="11"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reak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46081B-0982-4239-80CB-0F432FFF2F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72"/>
            <a:ext cx="12192000" cy="6855655"/>
          </a:xfrm>
          <a:prstGeom prst="rect">
            <a:avLst/>
          </a:prstGeom>
        </p:spPr>
      </p:pic>
      <p:sp>
        <p:nvSpPr>
          <p:cNvPr id="11" name="Rectangle 10">
            <a:extLst>
              <a:ext uri="{FF2B5EF4-FFF2-40B4-BE49-F238E27FC236}">
                <a16:creationId xmlns:a16="http://schemas.microsoft.com/office/drawing/2014/main" id="{65285475-3280-433C-A087-1A3CB4FC38FD}"/>
              </a:ext>
            </a:extLst>
          </p:cNvPr>
          <p:cNvSpPr/>
          <p:nvPr userDrawn="1"/>
        </p:nvSpPr>
        <p:spPr>
          <a:xfrm>
            <a:off x="0" y="52132"/>
            <a:ext cx="12185501" cy="6804696"/>
          </a:xfrm>
          <a:prstGeom prst="rect">
            <a:avLst/>
          </a:prstGeom>
          <a:gradFill>
            <a:gsLst>
              <a:gs pos="6000">
                <a:srgbClr val="16172C">
                  <a:alpha val="95000"/>
                </a:srgbClr>
              </a:gs>
              <a:gs pos="54880">
                <a:srgbClr val="16172C">
                  <a:alpha val="56000"/>
                </a:srgbClr>
              </a:gs>
              <a:gs pos="100000">
                <a:srgbClr val="16172C">
                  <a:alpha val="3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 Placeholder 4"/>
          <p:cNvSpPr>
            <a:spLocks noGrp="1"/>
          </p:cNvSpPr>
          <p:nvPr>
            <p:ph type="body" sz="quarter" idx="13" hasCustomPrompt="1"/>
          </p:nvPr>
        </p:nvSpPr>
        <p:spPr>
          <a:xfrm>
            <a:off x="1028700" y="3035300"/>
            <a:ext cx="9378950" cy="965200"/>
          </a:xfrm>
        </p:spPr>
        <p:txBody>
          <a:bodyPr>
            <a:noAutofit/>
          </a:bodyPr>
          <a:lstStyle>
            <a:lvl1pPr marL="0" indent="0" algn="l">
              <a:buNone/>
              <a:defRPr sz="5400" b="1">
                <a:solidFill>
                  <a:schemeClr val="bg1"/>
                </a:solidFill>
              </a:defRPr>
            </a:lvl1pPr>
          </a:lstStyle>
          <a:p>
            <a:pPr lvl="0"/>
            <a:r>
              <a:rPr lang="en-US"/>
              <a:t>Click to </a:t>
            </a:r>
            <a:r>
              <a:rPr lang="sr-Latn-RS"/>
              <a:t>add headline</a:t>
            </a:r>
            <a:endParaRPr lang="en-US"/>
          </a:p>
        </p:txBody>
      </p:sp>
      <p:sp>
        <p:nvSpPr>
          <p:cNvPr id="6" name="Rectangle 5">
            <a:extLst>
              <a:ext uri="{FF2B5EF4-FFF2-40B4-BE49-F238E27FC236}">
                <a16:creationId xmlns:a16="http://schemas.microsoft.com/office/drawing/2014/main" id="{658EE45B-2501-48E3-A65D-309790C631CF}"/>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02E77AB-E3C3-46B0-9CD6-D0FEDB017DB0}"/>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39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2" decel="40000" fill="hold" grpId="0" nodeType="withEffect">
                                  <p:stCondLst>
                                    <p:cond delay="1000"/>
                                  </p:stCondLst>
                                  <p:iterate type="lt">
                                    <p:tmPct val="2000"/>
                                  </p:iterate>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1+#ppt_w/2"/>
                                          </p:val>
                                        </p:tav>
                                        <p:tav tm="100000">
                                          <p:val>
                                            <p:strVal val="#ppt_x"/>
                                          </p:val>
                                        </p:tav>
                                      </p:tavLst>
                                    </p:anim>
                                    <p:anim calcmode="lin" valueType="num">
                                      <p:cBhvr additive="base">
                                        <p:cTn id="11"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reak4">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DDA067-E925-4132-921F-DD4AAF168F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329"/>
          <a:stretch/>
        </p:blipFill>
        <p:spPr>
          <a:xfrm flipH="1">
            <a:off x="-5" y="0"/>
            <a:ext cx="12192004" cy="6858000"/>
          </a:xfrm>
          <a:prstGeom prst="rect">
            <a:avLst/>
          </a:prstGeom>
        </p:spPr>
      </p:pic>
      <p:sp>
        <p:nvSpPr>
          <p:cNvPr id="11" name="Rectangle 10">
            <a:extLst>
              <a:ext uri="{FF2B5EF4-FFF2-40B4-BE49-F238E27FC236}">
                <a16:creationId xmlns:a16="http://schemas.microsoft.com/office/drawing/2014/main" id="{65285475-3280-433C-A087-1A3CB4FC38FD}"/>
              </a:ext>
            </a:extLst>
          </p:cNvPr>
          <p:cNvSpPr/>
          <p:nvPr userDrawn="1"/>
        </p:nvSpPr>
        <p:spPr>
          <a:xfrm>
            <a:off x="-1" y="0"/>
            <a:ext cx="12191999" cy="6858000"/>
          </a:xfrm>
          <a:prstGeom prst="rect">
            <a:avLst/>
          </a:prstGeom>
          <a:gradFill>
            <a:gsLst>
              <a:gs pos="6000">
                <a:srgbClr val="16172C">
                  <a:alpha val="95000"/>
                </a:srgbClr>
              </a:gs>
              <a:gs pos="54880">
                <a:srgbClr val="16172C">
                  <a:alpha val="45000"/>
                </a:srgbClr>
              </a:gs>
              <a:gs pos="100000">
                <a:srgbClr val="16172C">
                  <a:alpha val="10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 Placeholder 4"/>
          <p:cNvSpPr>
            <a:spLocks noGrp="1"/>
          </p:cNvSpPr>
          <p:nvPr>
            <p:ph type="body" sz="quarter" idx="13" hasCustomPrompt="1"/>
          </p:nvPr>
        </p:nvSpPr>
        <p:spPr>
          <a:xfrm>
            <a:off x="1028700" y="3048000"/>
            <a:ext cx="9378950" cy="965200"/>
          </a:xfrm>
        </p:spPr>
        <p:txBody>
          <a:bodyPr>
            <a:noAutofit/>
          </a:bodyPr>
          <a:lstStyle>
            <a:lvl1pPr marL="0" indent="0" algn="l">
              <a:buNone/>
              <a:defRPr sz="5400" b="1">
                <a:solidFill>
                  <a:schemeClr val="bg1"/>
                </a:solidFill>
              </a:defRPr>
            </a:lvl1pPr>
          </a:lstStyle>
          <a:p>
            <a:pPr lvl="0"/>
            <a:r>
              <a:rPr lang="en-US"/>
              <a:t>Click to </a:t>
            </a:r>
            <a:r>
              <a:rPr lang="sr-Latn-RS"/>
              <a:t>add headline</a:t>
            </a:r>
            <a:endParaRPr lang="en-US"/>
          </a:p>
        </p:txBody>
      </p:sp>
      <p:sp>
        <p:nvSpPr>
          <p:cNvPr id="6" name="Rectangle 5">
            <a:extLst>
              <a:ext uri="{FF2B5EF4-FFF2-40B4-BE49-F238E27FC236}">
                <a16:creationId xmlns:a16="http://schemas.microsoft.com/office/drawing/2014/main" id="{4A045C6A-F1C0-4B6D-BB54-943982C307A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4446EEB-FA61-46F2-AA12-802DC90E384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496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2" decel="40000" fill="hold" grpId="0" nodeType="withEffect">
                                  <p:stCondLst>
                                    <p:cond delay="1000"/>
                                  </p:stCondLst>
                                  <p:iterate type="lt">
                                    <p:tmPct val="2000"/>
                                  </p:iterate>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1+#ppt_w/2"/>
                                          </p:val>
                                        </p:tav>
                                        <p:tav tm="100000">
                                          <p:val>
                                            <p:strVal val="#ppt_x"/>
                                          </p:val>
                                        </p:tav>
                                      </p:tavLst>
                                    </p:anim>
                                    <p:anim calcmode="lin" valueType="num">
                                      <p:cBhvr additive="base">
                                        <p:cTn id="11"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reak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8E8D69-E8EA-482F-9DF6-5F88BBFAE8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1" y="0"/>
            <a:ext cx="12185501" cy="6858000"/>
          </a:xfrm>
          <a:prstGeom prst="rect">
            <a:avLst/>
          </a:prstGeom>
        </p:spPr>
      </p:pic>
      <p:sp>
        <p:nvSpPr>
          <p:cNvPr id="11" name="Rectangle 10">
            <a:extLst>
              <a:ext uri="{FF2B5EF4-FFF2-40B4-BE49-F238E27FC236}">
                <a16:creationId xmlns:a16="http://schemas.microsoft.com/office/drawing/2014/main" id="{65285475-3280-433C-A087-1A3CB4FC38FD}"/>
              </a:ext>
            </a:extLst>
          </p:cNvPr>
          <p:cNvSpPr/>
          <p:nvPr userDrawn="1"/>
        </p:nvSpPr>
        <p:spPr>
          <a:xfrm>
            <a:off x="0" y="-1844"/>
            <a:ext cx="12185501" cy="6858000"/>
          </a:xfrm>
          <a:prstGeom prst="rect">
            <a:avLst/>
          </a:prstGeom>
          <a:gradFill>
            <a:gsLst>
              <a:gs pos="6000">
                <a:srgbClr val="16172C">
                  <a:alpha val="95000"/>
                </a:srgbClr>
              </a:gs>
              <a:gs pos="54880">
                <a:srgbClr val="16172C">
                  <a:alpha val="33000"/>
                </a:srgbClr>
              </a:gs>
              <a:gs pos="100000">
                <a:srgbClr val="16172C">
                  <a:alpha val="1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 Placeholder 4"/>
          <p:cNvSpPr>
            <a:spLocks noGrp="1"/>
          </p:cNvSpPr>
          <p:nvPr>
            <p:ph type="body" sz="quarter" idx="13" hasCustomPrompt="1"/>
          </p:nvPr>
        </p:nvSpPr>
        <p:spPr>
          <a:xfrm>
            <a:off x="1028700" y="3048000"/>
            <a:ext cx="9378950" cy="965200"/>
          </a:xfrm>
        </p:spPr>
        <p:txBody>
          <a:bodyPr>
            <a:noAutofit/>
          </a:bodyPr>
          <a:lstStyle>
            <a:lvl1pPr marL="0" indent="0" algn="l">
              <a:buNone/>
              <a:defRPr sz="5400" b="1">
                <a:solidFill>
                  <a:schemeClr val="bg1"/>
                </a:solidFill>
              </a:defRPr>
            </a:lvl1pPr>
          </a:lstStyle>
          <a:p>
            <a:pPr lvl="0"/>
            <a:r>
              <a:rPr lang="en-US"/>
              <a:t>Click to </a:t>
            </a:r>
            <a:r>
              <a:rPr lang="sr-Latn-RS"/>
              <a:t>add headline</a:t>
            </a:r>
            <a:endParaRPr lang="en-US"/>
          </a:p>
        </p:txBody>
      </p:sp>
      <p:sp>
        <p:nvSpPr>
          <p:cNvPr id="6" name="Rectangle 5">
            <a:extLst>
              <a:ext uri="{FF2B5EF4-FFF2-40B4-BE49-F238E27FC236}">
                <a16:creationId xmlns:a16="http://schemas.microsoft.com/office/drawing/2014/main" id="{C1BC4041-E67F-443C-9F0E-D045FA4E9CF5}"/>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A194606-80A1-4FBE-87C7-17134C389F2C}"/>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623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 presetClass="entr" presetSubtype="2" decel="40000" fill="hold" grpId="0" nodeType="withEffect">
                                  <p:stCondLst>
                                    <p:cond delay="1000"/>
                                  </p:stCondLst>
                                  <p:iterate type="lt">
                                    <p:tmPct val="2000"/>
                                  </p:iterate>
                                  <p:childTnLst>
                                    <p:set>
                                      <p:cBhvr>
                                        <p:cTn id="9" dur="1" fill="hold">
                                          <p:stCondLst>
                                            <p:cond delay="0"/>
                                          </p:stCondLst>
                                        </p:cTn>
                                        <p:tgtEl>
                                          <p:spTgt spid="7"/>
                                        </p:tgtEl>
                                        <p:attrNameLst>
                                          <p:attrName>style.visibility</p:attrName>
                                        </p:attrNameLst>
                                      </p:cBhvr>
                                      <p:to>
                                        <p:strVal val="visible"/>
                                      </p:to>
                                    </p:set>
                                    <p:anim calcmode="lin" valueType="num">
                                      <p:cBhvr additive="base">
                                        <p:cTn id="10" dur="750" fill="hold"/>
                                        <p:tgtEl>
                                          <p:spTgt spid="7"/>
                                        </p:tgtEl>
                                        <p:attrNameLst>
                                          <p:attrName>ppt_x</p:attrName>
                                        </p:attrNameLst>
                                      </p:cBhvr>
                                      <p:tavLst>
                                        <p:tav tm="0">
                                          <p:val>
                                            <p:strVal val="1+#ppt_w/2"/>
                                          </p:val>
                                        </p:tav>
                                        <p:tav tm="100000">
                                          <p:val>
                                            <p:strVal val="#ppt_x"/>
                                          </p:val>
                                        </p:tav>
                                      </p:tavLst>
                                    </p:anim>
                                    <p:anim calcmode="lin" valueType="num">
                                      <p:cBhvr additive="base">
                                        <p:cTn id="11"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3 Pictur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53E9481-645D-4FE5-9E93-4024C5CA10D7}"/>
              </a:ext>
            </a:extLst>
          </p:cNvPr>
          <p:cNvSpPr/>
          <p:nvPr userDrawn="1"/>
        </p:nvSpPr>
        <p:spPr>
          <a:xfrm flipV="1">
            <a:off x="122482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84A8CA2-095D-4B55-ABCA-7CAC634A26A5}"/>
              </a:ext>
            </a:extLst>
          </p:cNvPr>
          <p:cNvSpPr/>
          <p:nvPr userDrawn="1"/>
        </p:nvSpPr>
        <p:spPr>
          <a:xfrm flipV="1">
            <a:off x="4568392"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7A69772-4460-4981-A6FC-135BC3243875}"/>
              </a:ext>
            </a:extLst>
          </p:cNvPr>
          <p:cNvSpPr/>
          <p:nvPr userDrawn="1"/>
        </p:nvSpPr>
        <p:spPr>
          <a:xfrm flipV="1">
            <a:off x="7927467" y="4386698"/>
            <a:ext cx="2977622" cy="78406"/>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3" name="Picture Placeholder 2"/>
          <p:cNvSpPr>
            <a:spLocks noGrp="1"/>
          </p:cNvSpPr>
          <p:nvPr>
            <p:ph type="pic" sz="quarter" idx="10"/>
          </p:nvPr>
        </p:nvSpPr>
        <p:spPr>
          <a:xfrm>
            <a:off x="1225550" y="2384425"/>
            <a:ext cx="2974975" cy="2001838"/>
          </a:xfrm>
        </p:spPr>
        <p:txBody>
          <a:bodyPr/>
          <a:lstStyle/>
          <a:p>
            <a:endParaRPr lang="en-US"/>
          </a:p>
        </p:txBody>
      </p:sp>
      <p:sp>
        <p:nvSpPr>
          <p:cNvPr id="21" name="Picture Placeholder 2"/>
          <p:cNvSpPr>
            <a:spLocks noGrp="1"/>
          </p:cNvSpPr>
          <p:nvPr>
            <p:ph type="pic" sz="quarter" idx="11"/>
          </p:nvPr>
        </p:nvSpPr>
        <p:spPr>
          <a:xfrm>
            <a:off x="4576508" y="2384425"/>
            <a:ext cx="2974975" cy="2001838"/>
          </a:xfrm>
        </p:spPr>
        <p:txBody>
          <a:bodyPr/>
          <a:lstStyle/>
          <a:p>
            <a:endParaRPr lang="en-US"/>
          </a:p>
        </p:txBody>
      </p:sp>
      <p:sp>
        <p:nvSpPr>
          <p:cNvPr id="22" name="Picture Placeholder 2"/>
          <p:cNvSpPr>
            <a:spLocks noGrp="1"/>
          </p:cNvSpPr>
          <p:nvPr>
            <p:ph type="pic" sz="quarter" idx="12"/>
          </p:nvPr>
        </p:nvSpPr>
        <p:spPr>
          <a:xfrm>
            <a:off x="7911962" y="2384425"/>
            <a:ext cx="2974975" cy="2001838"/>
          </a:xfrm>
        </p:spPr>
        <p:txBody>
          <a:bodyPr/>
          <a:lstStyle/>
          <a:p>
            <a:endParaRPr lang="en-US"/>
          </a:p>
        </p:txBody>
      </p:sp>
      <p:sp>
        <p:nvSpPr>
          <p:cNvPr id="5" name="Text Placeholder 4"/>
          <p:cNvSpPr>
            <a:spLocks noGrp="1"/>
          </p:cNvSpPr>
          <p:nvPr>
            <p:ph type="body" sz="quarter" idx="13" hasCustomPrompt="1"/>
          </p:nvPr>
        </p:nvSpPr>
        <p:spPr>
          <a:xfrm>
            <a:off x="787400" y="663121"/>
            <a:ext cx="937895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24" name="Text Placeholder 23"/>
          <p:cNvSpPr>
            <a:spLocks noGrp="1"/>
          </p:cNvSpPr>
          <p:nvPr>
            <p:ph type="body" sz="quarter" idx="14" hasCustomPrompt="1"/>
          </p:nvPr>
        </p:nvSpPr>
        <p:spPr>
          <a:xfrm>
            <a:off x="1224822"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a:t>
            </a:r>
            <a:endParaRPr lang="en-US"/>
          </a:p>
        </p:txBody>
      </p:sp>
      <p:sp>
        <p:nvSpPr>
          <p:cNvPr id="25" name="Text Placeholder 23"/>
          <p:cNvSpPr>
            <a:spLocks noGrp="1"/>
          </p:cNvSpPr>
          <p:nvPr>
            <p:ph type="body" sz="quarter" idx="15" hasCustomPrompt="1"/>
          </p:nvPr>
        </p:nvSpPr>
        <p:spPr>
          <a:xfrm>
            <a:off x="4507539"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xxxxxxxxxxxxxxxxxxxxxxxxxxxxxxxxxxxxxxxxxxxxxxxxxxxxxxxxxxxxxxxxxxxxxxxxxxxxxxxxx</a:t>
            </a:r>
            <a:endParaRPr lang="en-US"/>
          </a:p>
        </p:txBody>
      </p:sp>
      <p:sp>
        <p:nvSpPr>
          <p:cNvPr id="26" name="Text Placeholder 23"/>
          <p:cNvSpPr>
            <a:spLocks noGrp="1"/>
          </p:cNvSpPr>
          <p:nvPr>
            <p:ph type="body" sz="quarter" idx="16" hasCustomPrompt="1"/>
          </p:nvPr>
        </p:nvSpPr>
        <p:spPr>
          <a:xfrm>
            <a:off x="7880211" y="4682908"/>
            <a:ext cx="3038475" cy="1127125"/>
          </a:xfrm>
        </p:spPr>
        <p:txBody>
          <a:bodyPr>
            <a:noAutofit/>
          </a:bodyPr>
          <a:lstStyle>
            <a:lvl1pPr marL="0" indent="0">
              <a:lnSpc>
                <a:spcPts val="1700"/>
              </a:lnSpc>
              <a:buNone/>
              <a:defRPr sz="1400"/>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xxxxxxxxxxxxxxxxxxxxxxxxxxxxxxxxxxxxxxxxxxxxxxxxxxxxxxxxxxxxxxxxxxxxxxxxxxxxxxxxx</a:t>
            </a:r>
            <a:endParaRPr lang="en-US"/>
          </a:p>
        </p:txBody>
      </p:sp>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20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9"/>
                                        </p:tgtEl>
                                        <p:attrNameLst>
                                          <p:attrName>style.visibility</p:attrName>
                                        </p:attrNameLst>
                                      </p:cBhvr>
                                      <p:to>
                                        <p:strVal val="visible"/>
                                      </p:to>
                                    </p:set>
                                    <p:animEffect transition="in" filter="wipe(right)">
                                      <p:cBhvr>
                                        <p:cTn id="10" dur="500"/>
                                        <p:tgtEl>
                                          <p:spTgt spid="19"/>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750" fill="hold"/>
                                        <p:tgtEl>
                                          <p:spTgt spid="20"/>
                                        </p:tgtEl>
                                        <p:attrNameLst>
                                          <p:attrName>ppt_x</p:attrName>
                                        </p:attrNameLst>
                                      </p:cBhvr>
                                      <p:tavLst>
                                        <p:tav tm="0">
                                          <p:val>
                                            <p:strVal val="1+#ppt_w/2"/>
                                          </p:val>
                                        </p:tav>
                                        <p:tav tm="100000">
                                          <p:val>
                                            <p:strVal val="#ppt_x"/>
                                          </p:val>
                                        </p:tav>
                                      </p:tavLst>
                                    </p:anim>
                                    <p:anim calcmode="lin" valueType="num">
                                      <p:cBhvr additive="base">
                                        <p:cTn id="14" dur="750" fill="hold"/>
                                        <p:tgtEl>
                                          <p:spTgt spid="20"/>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1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par>
                                <p:cTn id="18" presetID="22" presetClass="entr" presetSubtype="8" fill="hold" grpId="0" nodeType="withEffect">
                                  <p:stCondLst>
                                    <p:cond delay="250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750"/>
                                        <p:tgtEl>
                                          <p:spTgt spid="14"/>
                                        </p:tgtEl>
                                      </p:cBhvr>
                                    </p:animEffect>
                                  </p:childTnLst>
                                </p:cTn>
                              </p:par>
                              <p:par>
                                <p:cTn id="21" presetID="22" presetClass="entr" presetSubtype="8" fill="hold" grpId="0" nodeType="withEffect">
                                  <p:stCondLst>
                                    <p:cond delay="375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750"/>
                                        <p:tgtEl>
                                          <p:spTgt spid="15"/>
                                        </p:tgtEl>
                                      </p:cBhvr>
                                    </p:animEffect>
                                  </p:childTnLst>
                                </p:cTn>
                              </p:par>
                              <p:par>
                                <p:cTn id="24" presetID="2" presetClass="entr" presetSubtype="4" fill="hold" nodeType="withEffect">
                                  <p:stCondLst>
                                    <p:cond delay="75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9" grpId="0" animBg="1"/>
      <p:bldP spid="20" grpId="0"/>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numbers-3">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1689068"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4" name="Text Placeholder 3"/>
          <p:cNvSpPr>
            <a:spLocks noGrp="1"/>
          </p:cNvSpPr>
          <p:nvPr>
            <p:ph type="body" sz="quarter" idx="11" hasCustomPrompt="1"/>
          </p:nvPr>
        </p:nvSpPr>
        <p:spPr>
          <a:xfrm>
            <a:off x="4670476"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5" name="Text Placeholder 3"/>
          <p:cNvSpPr>
            <a:spLocks noGrp="1"/>
          </p:cNvSpPr>
          <p:nvPr>
            <p:ph type="body" sz="quarter" idx="12" hasCustomPrompt="1"/>
          </p:nvPr>
        </p:nvSpPr>
        <p:spPr>
          <a:xfrm>
            <a:off x="7642276" y="2881486"/>
            <a:ext cx="2689041" cy="874540"/>
          </a:xfrm>
        </p:spPr>
        <p:txBody>
          <a:bodyPr>
            <a:noAutofit/>
          </a:bodyPr>
          <a:lstStyle>
            <a:lvl1pPr marL="0" indent="0" algn="l">
              <a:buNone/>
              <a:defRPr sz="6600" b="1">
                <a:solidFill>
                  <a:srgbClr val="F20E4C"/>
                </a:solidFill>
              </a:defRPr>
            </a:lvl1pPr>
          </a:lstStyle>
          <a:p>
            <a:pPr lvl="0"/>
            <a:r>
              <a:rPr lang="en-US"/>
              <a:t>XXXX</a:t>
            </a:r>
          </a:p>
        </p:txBody>
      </p:sp>
      <p:sp>
        <p:nvSpPr>
          <p:cNvPr id="56" name="Text Placeholder 23"/>
          <p:cNvSpPr>
            <a:spLocks noGrp="1"/>
          </p:cNvSpPr>
          <p:nvPr>
            <p:ph type="body" sz="quarter" idx="14" hasCustomPrompt="1"/>
          </p:nvPr>
        </p:nvSpPr>
        <p:spPr>
          <a:xfrm>
            <a:off x="1689068"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57" name="Text Placeholder 23"/>
          <p:cNvSpPr>
            <a:spLocks noGrp="1"/>
          </p:cNvSpPr>
          <p:nvPr>
            <p:ph type="body" sz="quarter" idx="15" hasCustomPrompt="1"/>
          </p:nvPr>
        </p:nvSpPr>
        <p:spPr>
          <a:xfrm>
            <a:off x="4670476"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58" name="Text Placeholder 23"/>
          <p:cNvSpPr>
            <a:spLocks noGrp="1"/>
          </p:cNvSpPr>
          <p:nvPr>
            <p:ph type="body" sz="quarter" idx="16" hasCustomPrompt="1"/>
          </p:nvPr>
        </p:nvSpPr>
        <p:spPr>
          <a:xfrm>
            <a:off x="7651884" y="4231409"/>
            <a:ext cx="2689041" cy="907236"/>
          </a:xfrm>
        </p:spPr>
        <p:txBody>
          <a:bodyPr>
            <a:noAutofit/>
          </a:bodyPr>
          <a:lstStyle>
            <a:lvl1pPr marL="0" indent="0">
              <a:lnSpc>
                <a:spcPts val="16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xxxxxxxxxxxxxxxxxxxxxxxxxxxxxxxxxxxxxxxxxxxxxx</a:t>
            </a:r>
            <a:r>
              <a:rPr lang="en-US" err="1"/>
              <a:t>xxxxxxx</a:t>
            </a:r>
            <a:endParaRPr lang="en-US"/>
          </a:p>
        </p:txBody>
      </p:sp>
      <p:sp>
        <p:nvSpPr>
          <p:cNvPr id="6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a:p>
        </p:txBody>
      </p:sp>
      <p:sp>
        <p:nvSpPr>
          <p:cNvPr id="18" name="Text Placeholder 4">
            <a:extLst>
              <a:ext uri="{FF2B5EF4-FFF2-40B4-BE49-F238E27FC236}">
                <a16:creationId xmlns:a16="http://schemas.microsoft.com/office/drawing/2014/main" id="{6FF91077-3215-4443-935A-6955E67C34F1}"/>
              </a:ext>
            </a:extLst>
          </p:cNvPr>
          <p:cNvSpPr>
            <a:spLocks noGrp="1"/>
          </p:cNvSpPr>
          <p:nvPr>
            <p:ph type="body" sz="quarter" idx="13" hasCustomPrompt="1"/>
          </p:nvPr>
        </p:nvSpPr>
        <p:spPr>
          <a:xfrm>
            <a:off x="779087" y="889081"/>
            <a:ext cx="8966200" cy="546100"/>
          </a:xfrm>
        </p:spPr>
        <p:txBody>
          <a:bodyPr>
            <a:noAutofit/>
          </a:bodyPr>
          <a:lstStyle>
            <a:lvl1pPr marL="0" indent="0">
              <a:buNone/>
              <a:defRPr sz="2800" b="1">
                <a:solidFill>
                  <a:schemeClr val="bg1"/>
                </a:solidFill>
              </a:defRPr>
            </a:lvl1pPr>
          </a:lstStyle>
          <a:p>
            <a:pPr lvl="0"/>
            <a:r>
              <a:rPr lang="en-US"/>
              <a:t>Click to </a:t>
            </a:r>
            <a:r>
              <a:rPr lang="sr-Latn-RS"/>
              <a:t>add headline</a:t>
            </a:r>
            <a:endParaRPr lang="en-US"/>
          </a:p>
        </p:txBody>
      </p:sp>
    </p:spTree>
    <p:extLst>
      <p:ext uri="{BB962C8B-B14F-4D97-AF65-F5344CB8AC3E}">
        <p14:creationId xmlns:p14="http://schemas.microsoft.com/office/powerpoint/2010/main" val="172059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45"/>
                                        </p:tgtEl>
                                        <p:attrNameLst>
                                          <p:attrName>style.visibility</p:attrName>
                                        </p:attrNameLst>
                                      </p:cBhvr>
                                      <p:to>
                                        <p:strVal val="visible"/>
                                      </p:to>
                                    </p:set>
                                    <p:animEffect transition="in" filter="wipe(right)">
                                      <p:cBhvr>
                                        <p:cTn id="14" dur="500"/>
                                        <p:tgtEl>
                                          <p:spTgt spid="45"/>
                                        </p:tgtEl>
                                      </p:cBhvr>
                                    </p:animEffect>
                                  </p:childTnLst>
                                </p:cTn>
                              </p:par>
                              <p:par>
                                <p:cTn id="15" presetID="2" presetClass="entr" presetSubtype="4" fill="hold" nodeType="withEffect">
                                  <p:stCondLst>
                                    <p:cond delay="75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750" fill="hold"/>
                                        <p:tgtEl>
                                          <p:spTgt spid="46"/>
                                        </p:tgtEl>
                                        <p:attrNameLst>
                                          <p:attrName>ppt_x</p:attrName>
                                        </p:attrNameLst>
                                      </p:cBhvr>
                                      <p:tavLst>
                                        <p:tav tm="0">
                                          <p:val>
                                            <p:strVal val="1+#ppt_w/2"/>
                                          </p:val>
                                        </p:tav>
                                        <p:tav tm="100000">
                                          <p:val>
                                            <p:strVal val="#ppt_x"/>
                                          </p:val>
                                        </p:tav>
                                      </p:tavLst>
                                    </p:anim>
                                    <p:anim calcmode="lin" valueType="num">
                                      <p:cBhvr additive="base">
                                        <p:cTn id="22"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46" grpId="0"/>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numbers-8">
    <p:spTree>
      <p:nvGrpSpPr>
        <p:cNvPr id="1" name=""/>
        <p:cNvGrpSpPr/>
        <p:nvPr/>
      </p:nvGrpSpPr>
      <p:grpSpPr>
        <a:xfrm>
          <a:off x="0" y="0"/>
          <a:ext cx="0" cy="0"/>
          <a:chOff x="0" y="0"/>
          <a:chExt cx="0" cy="0"/>
        </a:xfrm>
      </p:grpSpPr>
      <p:sp>
        <p:nvSpPr>
          <p:cNvPr id="28"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9" name="Straight Arrow Connector 28">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DA3E88FC-9FD1-49BB-8F31-F7AC7C42987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4000"/>
                    </a14:imgEffect>
                  </a14:imgLayer>
                </a14:imgProps>
              </a:ext>
              <a:ext uri="{28A0092B-C50C-407E-A947-70E740481C1C}">
                <a14:useLocalDpi xmlns:a14="http://schemas.microsoft.com/office/drawing/2010/main"/>
              </a:ext>
            </a:extLst>
          </a:blip>
          <a:srcRect l="10773" t="18323" r="7551"/>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D73F681B-061B-47FE-8039-9DC6D47898B3}"/>
              </a:ext>
            </a:extLst>
          </p:cNvPr>
          <p:cNvSpPr/>
          <p:nvPr userDrawn="1"/>
        </p:nvSpPr>
        <p:spPr>
          <a:xfrm>
            <a:off x="-78014" y="-39113"/>
            <a:ext cx="12308114" cy="6946900"/>
          </a:xfrm>
          <a:prstGeom prst="rect">
            <a:avLst/>
          </a:prstGeom>
          <a:gradFill>
            <a:gsLst>
              <a:gs pos="6000">
                <a:srgbClr val="16172C">
                  <a:alpha val="95000"/>
                </a:srgbClr>
              </a:gs>
              <a:gs pos="54880">
                <a:srgbClr val="16172C">
                  <a:alpha val="77000"/>
                </a:srgbClr>
              </a:gs>
              <a:gs pos="100000">
                <a:srgbClr val="16172C">
                  <a:alpha val="34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2" name="Rectangle 41">
            <a:extLst>
              <a:ext uri="{FF2B5EF4-FFF2-40B4-BE49-F238E27FC236}">
                <a16:creationId xmlns:a16="http://schemas.microsoft.com/office/drawing/2014/main" id="{4D87E978-FA0A-4862-8352-0A5F83847D85}"/>
              </a:ext>
            </a:extLst>
          </p:cNvPr>
          <p:cNvSpPr/>
          <p:nvPr userDrawn="1"/>
        </p:nvSpPr>
        <p:spPr>
          <a:xfrm>
            <a:off x="861488" y="150013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8D64EDBB-27F4-4F40-AE9A-59EF272E2971}"/>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7CF4A4A-870A-4B95-9A59-1D832D9D9E0B}"/>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itle 1">
            <a:extLst>
              <a:ext uri="{FF2B5EF4-FFF2-40B4-BE49-F238E27FC236}">
                <a16:creationId xmlns:a16="http://schemas.microsoft.com/office/drawing/2014/main" id="{1BDA3C1F-80C2-4CF4-893B-AA0D137A96A7}"/>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hasCustomPrompt="1"/>
          </p:nvPr>
        </p:nvSpPr>
        <p:spPr>
          <a:xfrm>
            <a:off x="88909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56" name="Text Placeholder 23"/>
          <p:cNvSpPr>
            <a:spLocks noGrp="1"/>
          </p:cNvSpPr>
          <p:nvPr>
            <p:ph type="body" sz="quarter" idx="14" hasCustomPrompt="1"/>
          </p:nvPr>
        </p:nvSpPr>
        <p:spPr>
          <a:xfrm>
            <a:off x="8890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a:t>
            </a:r>
            <a:endParaRPr lang="en-US"/>
          </a:p>
        </p:txBody>
      </p:sp>
      <p:sp>
        <p:nvSpPr>
          <p:cNvPr id="18" name="Text Placeholder 3"/>
          <p:cNvSpPr>
            <a:spLocks noGrp="1"/>
          </p:cNvSpPr>
          <p:nvPr>
            <p:ph type="body" sz="quarter" idx="15" hasCustomPrompt="1"/>
          </p:nvPr>
        </p:nvSpPr>
        <p:spPr>
          <a:xfrm>
            <a:off x="3032216"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19" name="Text Placeholder 23"/>
          <p:cNvSpPr>
            <a:spLocks noGrp="1"/>
          </p:cNvSpPr>
          <p:nvPr>
            <p:ph type="body" sz="quarter" idx="16" hasCustomPrompt="1"/>
          </p:nvPr>
        </p:nvSpPr>
        <p:spPr>
          <a:xfrm>
            <a:off x="303221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0" name="Text Placeholder 3"/>
          <p:cNvSpPr>
            <a:spLocks noGrp="1"/>
          </p:cNvSpPr>
          <p:nvPr>
            <p:ph type="body" sz="quarter" idx="17" hasCustomPrompt="1"/>
          </p:nvPr>
        </p:nvSpPr>
        <p:spPr>
          <a:xfrm>
            <a:off x="517534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1" name="Text Placeholder 23"/>
          <p:cNvSpPr>
            <a:spLocks noGrp="1"/>
          </p:cNvSpPr>
          <p:nvPr>
            <p:ph type="body" sz="quarter" idx="18" hasCustomPrompt="1"/>
          </p:nvPr>
        </p:nvSpPr>
        <p:spPr>
          <a:xfrm>
            <a:off x="517534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2" name="Text Placeholder 3"/>
          <p:cNvSpPr>
            <a:spLocks noGrp="1"/>
          </p:cNvSpPr>
          <p:nvPr>
            <p:ph type="body" sz="quarter" idx="19" hasCustomPrompt="1"/>
          </p:nvPr>
        </p:nvSpPr>
        <p:spPr>
          <a:xfrm>
            <a:off x="7318466"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3" name="Text Placeholder 23"/>
          <p:cNvSpPr>
            <a:spLocks noGrp="1"/>
          </p:cNvSpPr>
          <p:nvPr>
            <p:ph type="body" sz="quarter" idx="20" hasCustomPrompt="1"/>
          </p:nvPr>
        </p:nvSpPr>
        <p:spPr>
          <a:xfrm>
            <a:off x="7318465"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4" name="Text Placeholder 3"/>
          <p:cNvSpPr>
            <a:spLocks noGrp="1"/>
          </p:cNvSpPr>
          <p:nvPr>
            <p:ph type="body" sz="quarter" idx="21" hasCustomPrompt="1"/>
          </p:nvPr>
        </p:nvSpPr>
        <p:spPr>
          <a:xfrm>
            <a:off x="9461591" y="2319511"/>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5" name="Text Placeholder 23"/>
          <p:cNvSpPr>
            <a:spLocks noGrp="1"/>
          </p:cNvSpPr>
          <p:nvPr>
            <p:ph type="body" sz="quarter" idx="22" hasCustomPrompt="1"/>
          </p:nvPr>
        </p:nvSpPr>
        <p:spPr>
          <a:xfrm>
            <a:off x="9461590" y="3184526"/>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26" name="Text Placeholder 3"/>
          <p:cNvSpPr>
            <a:spLocks noGrp="1"/>
          </p:cNvSpPr>
          <p:nvPr>
            <p:ph type="body" sz="quarter" idx="23" hasCustomPrompt="1"/>
          </p:nvPr>
        </p:nvSpPr>
        <p:spPr>
          <a:xfrm>
            <a:off x="88909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27" name="Text Placeholder 23"/>
          <p:cNvSpPr>
            <a:spLocks noGrp="1"/>
          </p:cNvSpPr>
          <p:nvPr>
            <p:ph type="body" sz="quarter" idx="24" hasCustomPrompt="1"/>
          </p:nvPr>
        </p:nvSpPr>
        <p:spPr>
          <a:xfrm>
            <a:off x="8890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2" name="Text Placeholder 3"/>
          <p:cNvSpPr>
            <a:spLocks noGrp="1"/>
          </p:cNvSpPr>
          <p:nvPr>
            <p:ph type="body" sz="quarter" idx="25" hasCustomPrompt="1"/>
          </p:nvPr>
        </p:nvSpPr>
        <p:spPr>
          <a:xfrm>
            <a:off x="3032216"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3" name="Text Placeholder 23"/>
          <p:cNvSpPr>
            <a:spLocks noGrp="1"/>
          </p:cNvSpPr>
          <p:nvPr>
            <p:ph type="body" sz="quarter" idx="26" hasCustomPrompt="1"/>
          </p:nvPr>
        </p:nvSpPr>
        <p:spPr>
          <a:xfrm>
            <a:off x="303221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4" name="Text Placeholder 3"/>
          <p:cNvSpPr>
            <a:spLocks noGrp="1"/>
          </p:cNvSpPr>
          <p:nvPr>
            <p:ph type="body" sz="quarter" idx="27" hasCustomPrompt="1"/>
          </p:nvPr>
        </p:nvSpPr>
        <p:spPr>
          <a:xfrm>
            <a:off x="517534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5" name="Text Placeholder 23"/>
          <p:cNvSpPr>
            <a:spLocks noGrp="1"/>
          </p:cNvSpPr>
          <p:nvPr>
            <p:ph type="body" sz="quarter" idx="28" hasCustomPrompt="1"/>
          </p:nvPr>
        </p:nvSpPr>
        <p:spPr>
          <a:xfrm>
            <a:off x="517534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6" name="Text Placeholder 3"/>
          <p:cNvSpPr>
            <a:spLocks noGrp="1"/>
          </p:cNvSpPr>
          <p:nvPr>
            <p:ph type="body" sz="quarter" idx="29" hasCustomPrompt="1"/>
          </p:nvPr>
        </p:nvSpPr>
        <p:spPr>
          <a:xfrm>
            <a:off x="7318466"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7" name="Text Placeholder 23"/>
          <p:cNvSpPr>
            <a:spLocks noGrp="1"/>
          </p:cNvSpPr>
          <p:nvPr>
            <p:ph type="body" sz="quarter" idx="30" hasCustomPrompt="1"/>
          </p:nvPr>
        </p:nvSpPr>
        <p:spPr>
          <a:xfrm>
            <a:off x="7318465"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38" name="Text Placeholder 3"/>
          <p:cNvSpPr>
            <a:spLocks noGrp="1"/>
          </p:cNvSpPr>
          <p:nvPr>
            <p:ph type="body" sz="quarter" idx="31" hasCustomPrompt="1"/>
          </p:nvPr>
        </p:nvSpPr>
        <p:spPr>
          <a:xfrm>
            <a:off x="9461591" y="4000970"/>
            <a:ext cx="1836651" cy="718964"/>
          </a:xfrm>
        </p:spPr>
        <p:txBody>
          <a:bodyPr>
            <a:noAutofit/>
          </a:bodyPr>
          <a:lstStyle>
            <a:lvl1pPr marL="0" indent="0" algn="l">
              <a:buNone/>
              <a:defRPr sz="4800" b="1">
                <a:solidFill>
                  <a:srgbClr val="F20E4C"/>
                </a:solidFill>
              </a:defRPr>
            </a:lvl1pPr>
          </a:lstStyle>
          <a:p>
            <a:pPr lvl="0"/>
            <a:r>
              <a:rPr lang="en-US"/>
              <a:t>XXXX</a:t>
            </a:r>
          </a:p>
        </p:txBody>
      </p:sp>
      <p:sp>
        <p:nvSpPr>
          <p:cNvPr id="39" name="Text Placeholder 23"/>
          <p:cNvSpPr>
            <a:spLocks noGrp="1"/>
          </p:cNvSpPr>
          <p:nvPr>
            <p:ph type="body" sz="quarter" idx="32" hasCustomPrompt="1"/>
          </p:nvPr>
        </p:nvSpPr>
        <p:spPr>
          <a:xfrm>
            <a:off x="9461590" y="4865985"/>
            <a:ext cx="1836651" cy="596899"/>
          </a:xfrm>
        </p:spPr>
        <p:txBody>
          <a:bodyPr>
            <a:noAutofit/>
          </a:bodyPr>
          <a:lstStyle>
            <a:lvl1pPr marL="0" indent="0">
              <a:lnSpc>
                <a:spcPts val="1600"/>
              </a:lnSpc>
              <a:buNone/>
              <a:defRPr sz="11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a:t>
            </a:r>
            <a:endParaRPr lang="en-US"/>
          </a:p>
        </p:txBody>
      </p:sp>
      <p:sp>
        <p:nvSpPr>
          <p:cNvPr id="40" name="Slide Number Placeholder 5"/>
          <p:cNvSpPr txBox="1">
            <a:spLocks/>
          </p:cNvSpPr>
          <p:nvPr userDrawn="1"/>
        </p:nvSpPr>
        <p:spPr>
          <a:xfrm>
            <a:off x="11274715" y="6151561"/>
            <a:ext cx="593437" cy="223835"/>
          </a:xfrm>
          <a:prstGeom prst="rect">
            <a:avLst/>
          </a:prstGeom>
        </p:spPr>
        <p:txBody>
          <a:bodyPr/>
          <a:lstStyle>
            <a:defPPr>
              <a:defRPr lang="en-US"/>
            </a:defPPr>
            <a:lvl1pPr marL="0" algn="ctr" defTabSz="914400" rtl="0" eaLnBrk="1" latinLnBrk="0" hangingPunct="1">
              <a:defRPr sz="1100" b="1" kern="1200">
                <a:solidFill>
                  <a:srgbClr val="FF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3D5299-834C-4324-8ECB-A9089F3ECFFC}" type="slidenum">
              <a:rPr lang="en-US" smtClean="0"/>
              <a:pPr/>
              <a:t>‹#›</a:t>
            </a:fld>
            <a:endParaRPr lang="en-US"/>
          </a:p>
        </p:txBody>
      </p:sp>
      <p:sp>
        <p:nvSpPr>
          <p:cNvPr id="43" name="Text Placeholder 4">
            <a:extLst>
              <a:ext uri="{FF2B5EF4-FFF2-40B4-BE49-F238E27FC236}">
                <a16:creationId xmlns:a16="http://schemas.microsoft.com/office/drawing/2014/main" id="{D312CCD0-6EF5-43A3-AF9F-D78E60481DD5}"/>
              </a:ext>
            </a:extLst>
          </p:cNvPr>
          <p:cNvSpPr>
            <a:spLocks noGrp="1"/>
          </p:cNvSpPr>
          <p:nvPr>
            <p:ph type="body" sz="quarter" idx="13" hasCustomPrompt="1"/>
          </p:nvPr>
        </p:nvSpPr>
        <p:spPr>
          <a:xfrm>
            <a:off x="779087" y="889081"/>
            <a:ext cx="8966200" cy="546100"/>
          </a:xfrm>
        </p:spPr>
        <p:txBody>
          <a:bodyPr>
            <a:noAutofit/>
          </a:bodyPr>
          <a:lstStyle>
            <a:lvl1pPr marL="0" indent="0">
              <a:buNone/>
              <a:defRPr sz="2800" b="1">
                <a:solidFill>
                  <a:schemeClr val="bg1"/>
                </a:solidFill>
              </a:defRPr>
            </a:lvl1pPr>
          </a:lstStyle>
          <a:p>
            <a:pPr lvl="0"/>
            <a:r>
              <a:rPr lang="en-US"/>
              <a:t>Click to </a:t>
            </a:r>
            <a:r>
              <a:rPr lang="sr-Latn-RS"/>
              <a:t>add headline</a:t>
            </a:r>
            <a:endParaRPr lang="en-US"/>
          </a:p>
        </p:txBody>
      </p:sp>
    </p:spTree>
    <p:extLst>
      <p:ext uri="{BB962C8B-B14F-4D97-AF65-F5344CB8AC3E}">
        <p14:creationId xmlns:p14="http://schemas.microsoft.com/office/powerpoint/2010/main" val="134077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45"/>
                                        </p:tgtEl>
                                        <p:attrNameLst>
                                          <p:attrName>style.visibility</p:attrName>
                                        </p:attrNameLst>
                                      </p:cBhvr>
                                      <p:to>
                                        <p:strVal val="visible"/>
                                      </p:to>
                                    </p:set>
                                    <p:animEffect transition="in" filter="wipe(right)">
                                      <p:cBhvr>
                                        <p:cTn id="14" dur="500"/>
                                        <p:tgtEl>
                                          <p:spTgt spid="45"/>
                                        </p:tgtEl>
                                      </p:cBhvr>
                                    </p:animEffect>
                                  </p:childTnLst>
                                </p:cTn>
                              </p:par>
                              <p:par>
                                <p:cTn id="15" presetID="2" presetClass="entr" presetSubtype="4" fill="hold" nodeType="withEffect">
                                  <p:stCondLst>
                                    <p:cond delay="75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750" fill="hold"/>
                                        <p:tgtEl>
                                          <p:spTgt spid="46"/>
                                        </p:tgtEl>
                                        <p:attrNameLst>
                                          <p:attrName>ppt_x</p:attrName>
                                        </p:attrNameLst>
                                      </p:cBhvr>
                                      <p:tavLst>
                                        <p:tav tm="0">
                                          <p:val>
                                            <p:strVal val="1+#ppt_w/2"/>
                                          </p:val>
                                        </p:tav>
                                        <p:tav tm="100000">
                                          <p:val>
                                            <p:strVal val="#ppt_x"/>
                                          </p:val>
                                        </p:tav>
                                      </p:tavLst>
                                    </p:anim>
                                    <p:anim calcmode="lin" valueType="num">
                                      <p:cBhvr additive="base">
                                        <p:cTn id="22" dur="7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5" grpId="0" animBg="1"/>
      <p:bldP spid="46" grpId="0"/>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single-red">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3" name="Chart Placeholder 2">
            <a:extLst>
              <a:ext uri="{FF2B5EF4-FFF2-40B4-BE49-F238E27FC236}">
                <a16:creationId xmlns:a16="http://schemas.microsoft.com/office/drawing/2014/main" id="{4E677B4A-AA6A-4567-B570-C7055736389D}"/>
              </a:ext>
            </a:extLst>
          </p:cNvPr>
          <p:cNvSpPr>
            <a:spLocks noGrp="1"/>
          </p:cNvSpPr>
          <p:nvPr>
            <p:ph type="chart" sz="quarter" idx="14"/>
          </p:nvPr>
        </p:nvSpPr>
        <p:spPr>
          <a:xfrm>
            <a:off x="1320800" y="2044701"/>
            <a:ext cx="9525000" cy="3532188"/>
          </a:xfrm>
        </p:spPr>
        <p:txBody>
          <a:bodyPr/>
          <a:lstStyle>
            <a:lvl1pPr marL="0" indent="0">
              <a:buNone/>
              <a:defRPr/>
            </a:lvl1pPr>
          </a:lstStyle>
          <a:p>
            <a:endParaRPr lang="en-US"/>
          </a:p>
        </p:txBody>
      </p:sp>
    </p:spTree>
    <p:extLst>
      <p:ext uri="{BB962C8B-B14F-4D97-AF65-F5344CB8AC3E}">
        <p14:creationId xmlns:p14="http://schemas.microsoft.com/office/powerpoint/2010/main" val="344990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single-multi">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9" name="Chart Placeholder 2">
            <a:extLst>
              <a:ext uri="{FF2B5EF4-FFF2-40B4-BE49-F238E27FC236}">
                <a16:creationId xmlns:a16="http://schemas.microsoft.com/office/drawing/2014/main" id="{F2B311E8-A812-4D9E-9476-6838ED978D2C}"/>
              </a:ext>
            </a:extLst>
          </p:cNvPr>
          <p:cNvSpPr>
            <a:spLocks noGrp="1"/>
          </p:cNvSpPr>
          <p:nvPr>
            <p:ph type="chart" sz="quarter" idx="14"/>
          </p:nvPr>
        </p:nvSpPr>
        <p:spPr>
          <a:xfrm>
            <a:off x="1320800" y="2044701"/>
            <a:ext cx="9525000" cy="3532188"/>
          </a:xfrm>
        </p:spPr>
        <p:txBody>
          <a:bodyPr/>
          <a:lstStyle>
            <a:lvl1pPr marL="0" indent="0">
              <a:buNone/>
              <a:defRPr/>
            </a:lvl1pPr>
          </a:lstStyle>
          <a:p>
            <a:endParaRPr lang="en-US"/>
          </a:p>
        </p:txBody>
      </p:sp>
    </p:spTree>
    <p:extLst>
      <p:ext uri="{BB962C8B-B14F-4D97-AF65-F5344CB8AC3E}">
        <p14:creationId xmlns:p14="http://schemas.microsoft.com/office/powerpoint/2010/main" val="277615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ine-Bar-Chart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6B676BEA-2A56-4585-8B33-66FB7C84C7BD}"/>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1" name="Chart Placeholder 2">
            <a:extLst>
              <a:ext uri="{FF2B5EF4-FFF2-40B4-BE49-F238E27FC236}">
                <a16:creationId xmlns:a16="http://schemas.microsoft.com/office/drawing/2014/main" id="{1391C556-A675-4340-B490-3E705AF79707}"/>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20854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e-Chart">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8E0CACB7-AD93-4232-B91D-E30C0E853A3E}"/>
              </a:ext>
            </a:extLst>
          </p:cNvPr>
          <p:cNvSpPr/>
          <p:nvPr userDrawn="1"/>
        </p:nvSpPr>
        <p:spPr>
          <a:xfrm>
            <a:off x="915608" y="1280810"/>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4"/>
          <p:cNvSpPr>
            <a:spLocks noGrp="1"/>
          </p:cNvSpPr>
          <p:nvPr>
            <p:ph type="body" sz="quarter" idx="13" hasCustomPrompt="1"/>
          </p:nvPr>
        </p:nvSpPr>
        <p:spPr>
          <a:xfrm>
            <a:off x="787400" y="663121"/>
            <a:ext cx="8966200" cy="546100"/>
          </a:xfrm>
        </p:spPr>
        <p:txBody>
          <a:bodyPr>
            <a:noAutofit/>
          </a:bodyPr>
          <a:lstStyle>
            <a:lvl1pPr marL="0" indent="0">
              <a:buNone/>
              <a:defRPr sz="2800" b="1"/>
            </a:lvl1pPr>
          </a:lstStyle>
          <a:p>
            <a:pPr lvl="0"/>
            <a:r>
              <a:rPr lang="en-US"/>
              <a:t>Click to </a:t>
            </a:r>
            <a:r>
              <a:rPr lang="sr-Latn-RS"/>
              <a:t>add headline</a:t>
            </a:r>
            <a:endParaRPr lang="en-US"/>
          </a:p>
        </p:txBody>
      </p:sp>
      <p:sp>
        <p:nvSpPr>
          <p:cNvPr id="31" name="Rectangle 30">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0" name="Chart Placeholder 2">
            <a:extLst>
              <a:ext uri="{FF2B5EF4-FFF2-40B4-BE49-F238E27FC236}">
                <a16:creationId xmlns:a16="http://schemas.microsoft.com/office/drawing/2014/main" id="{E760D5FF-06D6-44C5-9F34-B27B8FC537F1}"/>
              </a:ext>
            </a:extLst>
          </p:cNvPr>
          <p:cNvSpPr>
            <a:spLocks noGrp="1"/>
          </p:cNvSpPr>
          <p:nvPr>
            <p:ph type="chart" sz="quarter" idx="14"/>
          </p:nvPr>
        </p:nvSpPr>
        <p:spPr>
          <a:xfrm>
            <a:off x="1072074" y="2044701"/>
            <a:ext cx="4739252" cy="3532188"/>
          </a:xfrm>
        </p:spPr>
        <p:txBody>
          <a:bodyPr/>
          <a:lstStyle>
            <a:lvl1pPr marL="0" indent="0">
              <a:buNone/>
              <a:defRPr/>
            </a:lvl1pPr>
          </a:lstStyle>
          <a:p>
            <a:endParaRPr lang="en-US"/>
          </a:p>
        </p:txBody>
      </p:sp>
      <p:sp>
        <p:nvSpPr>
          <p:cNvPr id="12" name="Chart Placeholder 2">
            <a:extLst>
              <a:ext uri="{FF2B5EF4-FFF2-40B4-BE49-F238E27FC236}">
                <a16:creationId xmlns:a16="http://schemas.microsoft.com/office/drawing/2014/main" id="{7FB90B45-17F3-4CF4-8E48-D310E66DC400}"/>
              </a:ext>
            </a:extLst>
          </p:cNvPr>
          <p:cNvSpPr>
            <a:spLocks noGrp="1"/>
          </p:cNvSpPr>
          <p:nvPr>
            <p:ph type="chart" sz="quarter" idx="15"/>
          </p:nvPr>
        </p:nvSpPr>
        <p:spPr>
          <a:xfrm>
            <a:off x="6355274" y="2044701"/>
            <a:ext cx="4739252" cy="3532188"/>
          </a:xfrm>
        </p:spPr>
        <p:txBody>
          <a:bodyPr/>
          <a:lstStyle>
            <a:lvl1pPr marL="0" indent="0">
              <a:buNone/>
              <a:defRPr/>
            </a:lvl1pPr>
          </a:lstStyle>
          <a:p>
            <a:endParaRPr lang="en-US"/>
          </a:p>
        </p:txBody>
      </p:sp>
    </p:spTree>
    <p:extLst>
      <p:ext uri="{BB962C8B-B14F-4D97-AF65-F5344CB8AC3E}">
        <p14:creationId xmlns:p14="http://schemas.microsoft.com/office/powerpoint/2010/main" val="336198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2" fill="hold" grpId="0" nodeType="withEffect">
                                  <p:stCondLst>
                                    <p:cond delay="750"/>
                                  </p:stCondLst>
                                  <p:childTnLst>
                                    <p:set>
                                      <p:cBhvr>
                                        <p:cTn id="13" dur="1" fill="hold">
                                          <p:stCondLst>
                                            <p:cond delay="0"/>
                                          </p:stCondLst>
                                        </p:cTn>
                                        <p:tgtEl>
                                          <p:spTgt spid="31"/>
                                        </p:tgtEl>
                                        <p:attrNameLst>
                                          <p:attrName>style.visibility</p:attrName>
                                        </p:attrNameLst>
                                      </p:cBhvr>
                                      <p:to>
                                        <p:strVal val="visible"/>
                                      </p:to>
                                    </p:set>
                                    <p:animEffect transition="in" filter="wipe(right)">
                                      <p:cBhvr>
                                        <p:cTn id="14" dur="500"/>
                                        <p:tgtEl>
                                          <p:spTgt spid="31"/>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1+#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2"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icons">
    <p:spTree>
      <p:nvGrpSpPr>
        <p:cNvPr id="1" name=""/>
        <p:cNvGrpSpPr/>
        <p:nvPr/>
      </p:nvGrpSpPr>
      <p:grpSpPr>
        <a:xfrm>
          <a:off x="0" y="0"/>
          <a:ext cx="0" cy="0"/>
          <a:chOff x="0" y="0"/>
          <a:chExt cx="0" cy="0"/>
        </a:xfrm>
      </p:grpSpPr>
      <p:sp>
        <p:nvSpPr>
          <p:cNvPr id="27"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28" name="Straight Arrow Connector 27">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28923DA-C488-43E0-9810-0FD1BC523B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772" r="20991"/>
          <a:stretch/>
        </p:blipFill>
        <p:spPr>
          <a:xfrm flipH="1">
            <a:off x="0" y="0"/>
            <a:ext cx="6087026" cy="6858000"/>
          </a:xfrm>
          <a:prstGeom prst="rect">
            <a:avLst/>
          </a:prstGeom>
        </p:spPr>
      </p:pic>
      <p:sp>
        <p:nvSpPr>
          <p:cNvPr id="11" name="Rectangle 10">
            <a:extLst>
              <a:ext uri="{FF2B5EF4-FFF2-40B4-BE49-F238E27FC236}">
                <a16:creationId xmlns:a16="http://schemas.microsoft.com/office/drawing/2014/main" id="{9FFC74B1-D51B-48EA-9591-C122E032676B}"/>
              </a:ext>
            </a:extLst>
          </p:cNvPr>
          <p:cNvSpPr/>
          <p:nvPr userDrawn="1"/>
        </p:nvSpPr>
        <p:spPr>
          <a:xfrm>
            <a:off x="-19675" y="4887"/>
            <a:ext cx="6096000" cy="6858000"/>
          </a:xfrm>
          <a:prstGeom prst="rect">
            <a:avLst/>
          </a:prstGeom>
          <a:gradFill>
            <a:gsLst>
              <a:gs pos="0">
                <a:srgbClr val="16172C">
                  <a:alpha val="93000"/>
                </a:srgbClr>
              </a:gs>
              <a:gs pos="46000">
                <a:srgbClr val="16172C">
                  <a:alpha val="72000"/>
                </a:srgbClr>
              </a:gs>
              <a:gs pos="100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utoShape 3">
            <a:extLst>
              <a:ext uri="{FF2B5EF4-FFF2-40B4-BE49-F238E27FC236}">
                <a16:creationId xmlns:a16="http://schemas.microsoft.com/office/drawing/2014/main" id="{63777176-52F5-4035-A696-960F93B8D992}"/>
              </a:ext>
            </a:extLst>
          </p:cNvPr>
          <p:cNvSpPr>
            <a:spLocks noChangeAspect="1" noChangeArrowheads="1" noTextEdit="1"/>
          </p:cNvSpPr>
          <p:nvPr userDrawn="1"/>
        </p:nvSpPr>
        <p:spPr bwMode="auto">
          <a:xfrm>
            <a:off x="7069095" y="2555741"/>
            <a:ext cx="646144" cy="64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74">
            <a:extLst>
              <a:ext uri="{FF2B5EF4-FFF2-40B4-BE49-F238E27FC236}">
                <a16:creationId xmlns:a16="http://schemas.microsoft.com/office/drawing/2014/main" id="{54FC88CD-8C59-4E4F-91D6-E178995212D2}"/>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itle 1">
            <a:extLst>
              <a:ext uri="{FF2B5EF4-FFF2-40B4-BE49-F238E27FC236}">
                <a16:creationId xmlns:a16="http://schemas.microsoft.com/office/drawing/2014/main" id="{273604E9-FB59-4D5B-A5EF-3C12F272BA40}"/>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77" name="Title 1"/>
          <p:cNvSpPr>
            <a:spLocks noGrp="1"/>
          </p:cNvSpPr>
          <p:nvPr>
            <p:ph type="ctrTitle"/>
          </p:nvPr>
        </p:nvSpPr>
        <p:spPr>
          <a:xfrm>
            <a:off x="792587" y="633599"/>
            <a:ext cx="3302000" cy="923219"/>
          </a:xfrm>
        </p:spPr>
        <p:txBody>
          <a:bodyPr anchor="t" anchorCtr="0">
            <a:noAutofit/>
          </a:bodyPr>
          <a:lstStyle>
            <a:lvl1pPr algn="l">
              <a:defRPr sz="2800">
                <a:solidFill>
                  <a:schemeClr val="bg1"/>
                </a:solidFill>
              </a:defRPr>
            </a:lvl1pPr>
          </a:lstStyle>
          <a:p>
            <a:r>
              <a:rPr lang="en-US"/>
              <a:t>Click to edit Master title style</a:t>
            </a:r>
          </a:p>
        </p:txBody>
      </p:sp>
      <p:sp>
        <p:nvSpPr>
          <p:cNvPr id="78" name="Rectangle 77">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 Placeholder 23"/>
          <p:cNvSpPr>
            <a:spLocks noGrp="1"/>
          </p:cNvSpPr>
          <p:nvPr>
            <p:ph type="body" sz="quarter" idx="14" hasCustomPrompt="1"/>
          </p:nvPr>
        </p:nvSpPr>
        <p:spPr>
          <a:xfrm>
            <a:off x="7026800"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5" name="Text Placeholder 23"/>
          <p:cNvSpPr>
            <a:spLocks noGrp="1"/>
          </p:cNvSpPr>
          <p:nvPr>
            <p:ph type="body" sz="quarter" idx="15" hasCustomPrompt="1"/>
          </p:nvPr>
        </p:nvSpPr>
        <p:spPr>
          <a:xfrm>
            <a:off x="9283437" y="3305863"/>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6" name="Text Placeholder 23"/>
          <p:cNvSpPr>
            <a:spLocks noGrp="1"/>
          </p:cNvSpPr>
          <p:nvPr>
            <p:ph type="body" sz="quarter" idx="16" hasCustomPrompt="1"/>
          </p:nvPr>
        </p:nvSpPr>
        <p:spPr>
          <a:xfrm>
            <a:off x="7026800"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7" name="Text Placeholder 23"/>
          <p:cNvSpPr>
            <a:spLocks noGrp="1"/>
          </p:cNvSpPr>
          <p:nvPr>
            <p:ph type="body" sz="quarter" idx="17" hasCustomPrompt="1"/>
          </p:nvPr>
        </p:nvSpPr>
        <p:spPr>
          <a:xfrm>
            <a:off x="9283437" y="5234216"/>
            <a:ext cx="1895527" cy="732953"/>
          </a:xfrm>
        </p:spPr>
        <p:txBody>
          <a:bodyPr>
            <a:noAutofit/>
          </a:bodyPr>
          <a:lstStyle>
            <a:lvl1pPr marL="0" indent="0">
              <a:lnSpc>
                <a:spcPts val="1400"/>
              </a:lnSpc>
              <a:buNone/>
              <a:defRPr sz="1100"/>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en-US"/>
          </a:p>
        </p:txBody>
      </p:sp>
      <p:sp>
        <p:nvSpPr>
          <p:cNvPr id="88" name="Text Placeholder 23"/>
          <p:cNvSpPr>
            <a:spLocks noGrp="1"/>
          </p:cNvSpPr>
          <p:nvPr>
            <p:ph type="body" sz="quarter" idx="18" hasCustomPrompt="1"/>
          </p:nvPr>
        </p:nvSpPr>
        <p:spPr>
          <a:xfrm>
            <a:off x="834969" y="3951303"/>
            <a:ext cx="4035064" cy="222565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a:p>
          <a:p>
            <a:pPr lvl="0"/>
            <a:endParaRPr lang="en-US"/>
          </a:p>
        </p:txBody>
      </p:sp>
      <p:sp>
        <p:nvSpPr>
          <p:cNvPr id="89" name="Text Placeholder 23"/>
          <p:cNvSpPr>
            <a:spLocks noGrp="1"/>
          </p:cNvSpPr>
          <p:nvPr>
            <p:ph type="body" sz="quarter" idx="19" hasCustomPrompt="1"/>
          </p:nvPr>
        </p:nvSpPr>
        <p:spPr>
          <a:xfrm>
            <a:off x="7004766" y="1607449"/>
            <a:ext cx="3494308" cy="402708"/>
          </a:xfrm>
        </p:spPr>
        <p:txBody>
          <a:bodyPr>
            <a:noAutofit/>
          </a:bodyPr>
          <a:lstStyle>
            <a:lvl1pPr marL="0" indent="0">
              <a:lnSpc>
                <a:spcPts val="1400"/>
              </a:lnSpc>
              <a:buNone/>
              <a:defRPr sz="2000" b="1"/>
            </a:lvl1pPr>
            <a:lvl2pPr>
              <a:defRPr sz="1200"/>
            </a:lvl2pPr>
            <a:lvl3pPr>
              <a:defRPr sz="1100"/>
            </a:lvl3pPr>
            <a:lvl4pPr>
              <a:defRPr sz="1050"/>
            </a:lvl4pPr>
            <a:lvl5pPr>
              <a:defRPr sz="1050"/>
            </a:lvl5pPr>
          </a:lstStyle>
          <a:p>
            <a:pPr lvl="0"/>
            <a:r>
              <a:rPr lang="en-US"/>
              <a:t>Click to edit</a:t>
            </a:r>
            <a:r>
              <a:rPr lang="sr-Cyrl-RS"/>
              <a:t> </a:t>
            </a:r>
            <a:r>
              <a:rPr lang="en-US"/>
              <a:t>title</a:t>
            </a:r>
          </a:p>
        </p:txBody>
      </p:sp>
      <p:sp>
        <p:nvSpPr>
          <p:cNvPr id="2" name="Rectangle 1"/>
          <p:cNvSpPr/>
          <p:nvPr userDrawn="1"/>
        </p:nvSpPr>
        <p:spPr>
          <a:xfrm>
            <a:off x="4597400" y="633599"/>
            <a:ext cx="2184711" cy="1107996"/>
          </a:xfrm>
          <a:prstGeom prst="rect">
            <a:avLst/>
          </a:prstGeom>
          <a:solidFill>
            <a:srgbClr val="F20E4C"/>
          </a:solidFill>
        </p:spPr>
        <p:txBody>
          <a:bodyPr wrap="square">
            <a:spAutoFit/>
          </a:bodyPr>
          <a:lstStyle/>
          <a:p>
            <a:r>
              <a:rPr lang="en-US" sz="1100" b="0">
                <a:solidFill>
                  <a:schemeClr val="bg1"/>
                </a:solidFill>
              </a:rPr>
              <a:t>Tip: Image placement</a:t>
            </a:r>
          </a:p>
          <a:p>
            <a:r>
              <a:rPr lang="en-US" sz="1100" b="0">
                <a:solidFill>
                  <a:schemeClr val="bg1"/>
                </a:solidFill>
              </a:rPr>
              <a:t>Right-click, change the image. </a:t>
            </a:r>
          </a:p>
          <a:p>
            <a:r>
              <a:rPr lang="en-US" sz="1100" b="0">
                <a:solidFill>
                  <a:schemeClr val="bg1"/>
                </a:solidFill>
              </a:rPr>
              <a:t>If it doesn’t fit well into shape, then right-click, chose crop and then you can move the image to the desired place. </a:t>
            </a:r>
          </a:p>
        </p:txBody>
      </p:sp>
      <p:sp>
        <p:nvSpPr>
          <p:cNvPr id="79" name="Picture Placeholder 4">
            <a:extLst>
              <a:ext uri="{FF2B5EF4-FFF2-40B4-BE49-F238E27FC236}">
                <a16:creationId xmlns:a16="http://schemas.microsoft.com/office/drawing/2014/main" id="{3245F091-55A6-4EF1-8E65-588B92C4EE6E}"/>
              </a:ext>
            </a:extLst>
          </p:cNvPr>
          <p:cNvSpPr>
            <a:spLocks noGrp="1"/>
          </p:cNvSpPr>
          <p:nvPr>
            <p:ph type="pic" sz="quarter" idx="10"/>
          </p:nvPr>
        </p:nvSpPr>
        <p:spPr>
          <a:xfrm>
            <a:off x="7043600" y="2285945"/>
            <a:ext cx="893900" cy="893900"/>
          </a:xfrm>
        </p:spPr>
        <p:txBody>
          <a:bodyPr/>
          <a:lstStyle>
            <a:lvl1pPr marL="0" indent="0">
              <a:buNone/>
              <a:defRPr/>
            </a:lvl1pPr>
          </a:lstStyle>
          <a:p>
            <a:endParaRPr lang="en-US"/>
          </a:p>
        </p:txBody>
      </p:sp>
      <p:sp>
        <p:nvSpPr>
          <p:cNvPr id="80" name="Picture Placeholder 4">
            <a:extLst>
              <a:ext uri="{FF2B5EF4-FFF2-40B4-BE49-F238E27FC236}">
                <a16:creationId xmlns:a16="http://schemas.microsoft.com/office/drawing/2014/main" id="{FFBCBE17-2889-47A3-B215-EE80284727CC}"/>
              </a:ext>
            </a:extLst>
          </p:cNvPr>
          <p:cNvSpPr>
            <a:spLocks noGrp="1"/>
          </p:cNvSpPr>
          <p:nvPr>
            <p:ph type="pic" sz="quarter" idx="20"/>
          </p:nvPr>
        </p:nvSpPr>
        <p:spPr>
          <a:xfrm>
            <a:off x="9283437" y="2285945"/>
            <a:ext cx="893900" cy="893900"/>
          </a:xfrm>
        </p:spPr>
        <p:txBody>
          <a:bodyPr/>
          <a:lstStyle>
            <a:lvl1pPr marL="0" indent="0">
              <a:buNone/>
              <a:defRPr/>
            </a:lvl1pPr>
          </a:lstStyle>
          <a:p>
            <a:endParaRPr lang="en-US"/>
          </a:p>
        </p:txBody>
      </p:sp>
      <p:sp>
        <p:nvSpPr>
          <p:cNvPr id="81" name="Picture Placeholder 4">
            <a:extLst>
              <a:ext uri="{FF2B5EF4-FFF2-40B4-BE49-F238E27FC236}">
                <a16:creationId xmlns:a16="http://schemas.microsoft.com/office/drawing/2014/main" id="{EC4EE550-7208-48BF-BAE9-35378FBABBA1}"/>
              </a:ext>
            </a:extLst>
          </p:cNvPr>
          <p:cNvSpPr>
            <a:spLocks noGrp="1"/>
          </p:cNvSpPr>
          <p:nvPr>
            <p:ph type="pic" sz="quarter" idx="21"/>
          </p:nvPr>
        </p:nvSpPr>
        <p:spPr>
          <a:xfrm>
            <a:off x="7043600" y="4231320"/>
            <a:ext cx="893900" cy="893900"/>
          </a:xfrm>
        </p:spPr>
        <p:txBody>
          <a:bodyPr/>
          <a:lstStyle>
            <a:lvl1pPr marL="0" indent="0">
              <a:buNone/>
              <a:defRPr/>
            </a:lvl1pPr>
          </a:lstStyle>
          <a:p>
            <a:endParaRPr lang="en-US"/>
          </a:p>
        </p:txBody>
      </p:sp>
      <p:sp>
        <p:nvSpPr>
          <p:cNvPr id="82" name="Picture Placeholder 4">
            <a:extLst>
              <a:ext uri="{FF2B5EF4-FFF2-40B4-BE49-F238E27FC236}">
                <a16:creationId xmlns:a16="http://schemas.microsoft.com/office/drawing/2014/main" id="{85B1D04C-52B8-4359-9C0F-5649ECB1B5C5}"/>
              </a:ext>
            </a:extLst>
          </p:cNvPr>
          <p:cNvSpPr>
            <a:spLocks noGrp="1"/>
          </p:cNvSpPr>
          <p:nvPr>
            <p:ph type="pic" sz="quarter" idx="22"/>
          </p:nvPr>
        </p:nvSpPr>
        <p:spPr>
          <a:xfrm>
            <a:off x="9283437" y="4231320"/>
            <a:ext cx="893900" cy="893900"/>
          </a:xfrm>
        </p:spPr>
        <p:txBody>
          <a:bodyPr/>
          <a:lstStyle>
            <a:lvl1pPr marL="0" indent="0">
              <a:buNone/>
              <a:defRPr/>
            </a:lvl1pPr>
          </a:lstStyle>
          <a:p>
            <a:endParaRPr lang="en-US"/>
          </a:p>
        </p:txBody>
      </p:sp>
    </p:spTree>
    <p:extLst>
      <p:ext uri="{BB962C8B-B14F-4D97-AF65-F5344CB8AC3E}">
        <p14:creationId xmlns:p14="http://schemas.microsoft.com/office/powerpoint/2010/main" val="55536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75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8" decel="6000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par>
                                <p:cTn id="16" presetID="22" presetClass="entr" presetSubtype="2" fill="hold" grpId="0" nodeType="withEffect">
                                  <p:stCondLst>
                                    <p:cond delay="750"/>
                                  </p:stCondLst>
                                  <p:childTnLst>
                                    <p:set>
                                      <p:cBhvr>
                                        <p:cTn id="17" dur="1" fill="hold">
                                          <p:stCondLst>
                                            <p:cond delay="0"/>
                                          </p:stCondLst>
                                        </p:cTn>
                                        <p:tgtEl>
                                          <p:spTgt spid="75"/>
                                        </p:tgtEl>
                                        <p:attrNameLst>
                                          <p:attrName>style.visibility</p:attrName>
                                        </p:attrNameLst>
                                      </p:cBhvr>
                                      <p:to>
                                        <p:strVal val="visible"/>
                                      </p:to>
                                    </p:set>
                                    <p:animEffect transition="in" filter="wipe(right)">
                                      <p:cBhvr>
                                        <p:cTn id="18" dur="500"/>
                                        <p:tgtEl>
                                          <p:spTgt spid="75"/>
                                        </p:tgtEl>
                                      </p:cBhvr>
                                    </p:animEffect>
                                  </p:childTnLst>
                                </p:cTn>
                              </p:par>
                              <p:par>
                                <p:cTn id="19" presetID="2" presetClass="entr" presetSubtype="2" decel="40000" fill="hold" grpId="0" nodeType="withEffect">
                                  <p:stCondLst>
                                    <p:cond delay="1000"/>
                                  </p:stCondLst>
                                  <p:iterate type="lt">
                                    <p:tmPct val="2000"/>
                                  </p:iterate>
                                  <p:childTnLst>
                                    <p:set>
                                      <p:cBhvr>
                                        <p:cTn id="20" dur="1" fill="hold">
                                          <p:stCondLst>
                                            <p:cond delay="0"/>
                                          </p:stCondLst>
                                        </p:cTn>
                                        <p:tgtEl>
                                          <p:spTgt spid="76"/>
                                        </p:tgtEl>
                                        <p:attrNameLst>
                                          <p:attrName>style.visibility</p:attrName>
                                        </p:attrNameLst>
                                      </p:cBhvr>
                                      <p:to>
                                        <p:strVal val="visible"/>
                                      </p:to>
                                    </p:set>
                                    <p:anim calcmode="lin" valueType="num">
                                      <p:cBhvr additive="base">
                                        <p:cTn id="21" dur="750" fill="hold"/>
                                        <p:tgtEl>
                                          <p:spTgt spid="76"/>
                                        </p:tgtEl>
                                        <p:attrNameLst>
                                          <p:attrName>ppt_x</p:attrName>
                                        </p:attrNameLst>
                                      </p:cBhvr>
                                      <p:tavLst>
                                        <p:tav tm="0">
                                          <p:val>
                                            <p:strVal val="1+#ppt_w/2"/>
                                          </p:val>
                                        </p:tav>
                                        <p:tav tm="100000">
                                          <p:val>
                                            <p:strVal val="#ppt_x"/>
                                          </p:val>
                                        </p:tav>
                                      </p:tavLst>
                                    </p:anim>
                                    <p:anim calcmode="lin" valueType="num">
                                      <p:cBhvr additive="base">
                                        <p:cTn id="22" dur="750" fill="hold"/>
                                        <p:tgtEl>
                                          <p:spTgt spid="7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left)">
                                      <p:cBhvr>
                                        <p:cTn id="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5" grpId="0" animBg="1"/>
      <p:bldP spid="76" grpId="0"/>
      <p:bldP spid="78"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Picture-standard">
    <p:spTree>
      <p:nvGrpSpPr>
        <p:cNvPr id="1" name=""/>
        <p:cNvGrpSpPr/>
        <p:nvPr/>
      </p:nvGrpSpPr>
      <p:grpSpPr>
        <a:xfrm>
          <a:off x="0" y="0"/>
          <a:ext cx="0" cy="0"/>
          <a:chOff x="0" y="0"/>
          <a:chExt cx="0" cy="0"/>
        </a:xfrm>
      </p:grpSpPr>
      <p:sp>
        <p:nvSpPr>
          <p:cNvPr id="2" name="Title 1"/>
          <p:cNvSpPr>
            <a:spLocks noGrp="1"/>
          </p:cNvSpPr>
          <p:nvPr>
            <p:ph type="ctrTitle"/>
          </p:nvPr>
        </p:nvSpPr>
        <p:spPr>
          <a:xfrm>
            <a:off x="800101" y="661988"/>
            <a:ext cx="8115300" cy="510494"/>
          </a:xfrm>
        </p:spPr>
        <p:txBody>
          <a:bodyPr anchor="t" anchorCtr="0">
            <a:noAutofit/>
          </a:bodyPr>
          <a:lstStyle>
            <a:lvl1pPr algn="l">
              <a:defRPr sz="2800"/>
            </a:lvl1pPr>
          </a:lstStyle>
          <a:p>
            <a:r>
              <a:rPr lang="en-US"/>
              <a:t>Click to edit Master title style</a:t>
            </a:r>
          </a:p>
        </p:txBody>
      </p:sp>
      <p:sp>
        <p:nvSpPr>
          <p:cNvPr id="3" name="Subtitle 2"/>
          <p:cNvSpPr>
            <a:spLocks noGrp="1"/>
          </p:cNvSpPr>
          <p:nvPr>
            <p:ph type="subTitle" idx="1" hasCustomPrompt="1"/>
          </p:nvPr>
        </p:nvSpPr>
        <p:spPr>
          <a:xfrm>
            <a:off x="838541" y="1896667"/>
            <a:ext cx="4592440" cy="3820638"/>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body text</a:t>
            </a:r>
            <a:endParaRPr lang="sr-Cyrl-RS"/>
          </a:p>
        </p:txBody>
      </p:sp>
      <p:sp>
        <p:nvSpPr>
          <p:cNvPr id="8" name="Picture Placeholder 7"/>
          <p:cNvSpPr>
            <a:spLocks noGrp="1"/>
          </p:cNvSpPr>
          <p:nvPr>
            <p:ph type="pic" sz="quarter" idx="13"/>
          </p:nvPr>
        </p:nvSpPr>
        <p:spPr>
          <a:xfrm>
            <a:off x="5883565" y="1896666"/>
            <a:ext cx="5317834" cy="3820639"/>
          </a:xfrm>
        </p:spPr>
        <p:txBody>
          <a:bodyPr/>
          <a:lstStyle/>
          <a:p>
            <a:endParaRPr lang="en-U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rgbClr val="FF0000"/>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rgbClr val="F20E4C"/>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652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picture-full+footer">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5753442" y="0"/>
            <a:ext cx="6438557" cy="6858000"/>
          </a:xfrm>
        </p:spPr>
        <p:txBody>
          <a:bodyPr/>
          <a:lstStyle>
            <a:lvl1pPr marL="0" indent="0">
              <a:buNone/>
              <a:defRPr/>
            </a:lvl1pPr>
          </a:lstStyle>
          <a:p>
            <a:endParaRPr lang="en-US"/>
          </a:p>
        </p:txBody>
      </p:sp>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a:t>Click to edit title</a:t>
            </a:r>
          </a:p>
        </p:txBody>
      </p:sp>
      <p:sp>
        <p:nvSpPr>
          <p:cNvPr id="3" name="Subtitle 2"/>
          <p:cNvSpPr>
            <a:spLocks noGrp="1"/>
          </p:cNvSpPr>
          <p:nvPr>
            <p:ph type="subTitle" idx="1" hasCustomPrompt="1"/>
          </p:nvPr>
        </p:nvSpPr>
        <p:spPr>
          <a:xfrm>
            <a:off x="838541" y="2578101"/>
            <a:ext cx="4076359" cy="2755899"/>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body text</a:t>
            </a:r>
            <a:endParaRPr lang="sr-Cyrl-R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Subtitle 2"/>
          <p:cNvSpPr txBox="1">
            <a:spLocks/>
          </p:cNvSpPr>
          <p:nvPr userDrawn="1"/>
        </p:nvSpPr>
        <p:spPr>
          <a:xfrm>
            <a:off x="838541" y="1920520"/>
            <a:ext cx="4076359"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800" b="1"/>
              <a:t>Click to edit </a:t>
            </a:r>
            <a:r>
              <a:rPr lang="sr-Latn-RS" sz="1800" b="1"/>
              <a:t>body</a:t>
            </a:r>
            <a:r>
              <a:rPr lang="sr-Latn-RS" sz="1800" b="1" baseline="0"/>
              <a:t> title</a:t>
            </a:r>
            <a:endParaRPr lang="sr-Cyrl-RS" sz="1800" b="1"/>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a:solidFill>
                  <a:schemeClr val="bg1"/>
                </a:solidFill>
              </a:rPr>
              <a:t>Click to edit </a:t>
            </a:r>
            <a:r>
              <a:rPr lang="sr-Latn-RS" sz="1600" b="1" baseline="0">
                <a:solidFill>
                  <a:schemeClr val="bg1"/>
                </a:solidFill>
              </a:rPr>
              <a:t>title</a:t>
            </a:r>
            <a:endParaRPr lang="sr-Cyrl-RS" sz="1600" b="1">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a:solidFill>
                  <a:schemeClr val="bg1"/>
                </a:solidFill>
              </a:rPr>
              <a:t>Click to edit </a:t>
            </a:r>
            <a:r>
              <a:rPr lang="sr-Latn-RS" sz="1600" b="0" baseline="0">
                <a:solidFill>
                  <a:schemeClr val="bg1"/>
                </a:solidFill>
              </a:rPr>
              <a:t>title</a:t>
            </a:r>
            <a:endParaRPr lang="sr-Cyrl-RS" sz="1600" b="0">
              <a:solidFill>
                <a:schemeClr val="bg1"/>
              </a:solidFill>
            </a:endParaRPr>
          </a:p>
        </p:txBody>
      </p:sp>
    </p:spTree>
    <p:extLst>
      <p:ext uri="{BB962C8B-B14F-4D97-AF65-F5344CB8AC3E}">
        <p14:creationId xmlns:p14="http://schemas.microsoft.com/office/powerpoint/2010/main" val="105335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ound-picture+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213C578-A385-49A4-A439-8F27F5E9B34A}"/>
              </a:ext>
            </a:extLst>
          </p:cNvPr>
          <p:cNvSpPr/>
          <p:nvPr userDrawn="1"/>
        </p:nvSpPr>
        <p:spPr>
          <a:xfrm>
            <a:off x="0" y="5085025"/>
            <a:ext cx="3049144" cy="1783624"/>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213C578-A385-49A4-A439-8F27F5E9B34A}"/>
              </a:ext>
            </a:extLst>
          </p:cNvPr>
          <p:cNvSpPr/>
          <p:nvPr userDrawn="1"/>
        </p:nvSpPr>
        <p:spPr>
          <a:xfrm>
            <a:off x="3049144" y="5085025"/>
            <a:ext cx="3049144" cy="1783624"/>
          </a:xfrm>
          <a:prstGeom prst="rect">
            <a:avLst/>
          </a:prstGeom>
          <a:solidFill>
            <a:srgbClr val="161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213C578-A385-49A4-A439-8F27F5E9B34A}"/>
              </a:ext>
            </a:extLst>
          </p:cNvPr>
          <p:cNvSpPr/>
          <p:nvPr userDrawn="1"/>
        </p:nvSpPr>
        <p:spPr>
          <a:xfrm>
            <a:off x="6087318" y="5085025"/>
            <a:ext cx="3049144" cy="1783624"/>
          </a:xfrm>
          <a:prstGeom prst="rect">
            <a:avLst/>
          </a:prstGeom>
          <a:solidFill>
            <a:srgbClr val="4E4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213C578-A385-49A4-A439-8F27F5E9B34A}"/>
              </a:ext>
            </a:extLst>
          </p:cNvPr>
          <p:cNvSpPr/>
          <p:nvPr userDrawn="1"/>
        </p:nvSpPr>
        <p:spPr>
          <a:xfrm>
            <a:off x="9136462" y="5085025"/>
            <a:ext cx="3055538" cy="1783624"/>
          </a:xfrm>
          <a:prstGeom prst="rect">
            <a:avLst/>
          </a:prstGeom>
          <a:solidFill>
            <a:srgbClr val="949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00101" y="681038"/>
            <a:ext cx="3581399" cy="893762"/>
          </a:xfrm>
        </p:spPr>
        <p:txBody>
          <a:bodyPr anchor="t" anchorCtr="0">
            <a:noAutofit/>
          </a:bodyPr>
          <a:lstStyle>
            <a:lvl1pPr algn="l">
              <a:defRPr sz="2800"/>
            </a:lvl1pPr>
          </a:lstStyle>
          <a:p>
            <a:r>
              <a:rPr lang="en-US"/>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2085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305049"/>
            <a:ext cx="3181351" cy="2204937"/>
          </a:xfrm>
        </p:spPr>
        <p:txBody>
          <a:bodyPr>
            <a:noAutofit/>
          </a:bodyPr>
          <a:lstStyle>
            <a:lvl1pPr marL="0" indent="0">
              <a:lnSpc>
                <a:spcPts val="1900"/>
              </a:lnSpc>
              <a:buNone/>
              <a:defRPr sz="1400" baseline="0"/>
            </a:lvl1pPr>
            <a:lvl2pPr>
              <a:defRPr sz="1200"/>
            </a:lvl2pPr>
            <a:lvl3pPr>
              <a:defRPr sz="1100"/>
            </a:lvl3pPr>
            <a:lvl4pPr>
              <a:defRPr sz="1050"/>
            </a:lvl4pPr>
            <a:lvl5pPr>
              <a:defRPr sz="1050"/>
            </a:lvl5pPr>
          </a:lstStyle>
          <a:p>
            <a:pPr lvl="0"/>
            <a:r>
              <a:rPr lang="en-US"/>
              <a:t>Click to edit </a:t>
            </a:r>
            <a:r>
              <a:rPr lang="sr-Latn-RS"/>
              <a:t>body text xxxxxxxxxxxxxxxxxxxxxxxxxxxxxxxxxxxxxxxxxxxxxxxxxxxxx</a:t>
            </a:r>
            <a:r>
              <a:rPr lang="en-US" err="1"/>
              <a:t>xxxxxxxxxxxxx</a:t>
            </a:r>
            <a:endParaRPr lang="en-US"/>
          </a:p>
        </p:txBody>
      </p:sp>
      <p:pic>
        <p:nvPicPr>
          <p:cNvPr id="19" name="Picture 18">
            <a:extLst>
              <a:ext uri="{FF2B5EF4-FFF2-40B4-BE49-F238E27FC236}">
                <a16:creationId xmlns:a16="http://schemas.microsoft.com/office/drawing/2014/main" id="{42D17C43-A81F-4308-AE09-06F03F3F7F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6165" y="5321500"/>
            <a:ext cx="243315" cy="243315"/>
          </a:xfrm>
          <a:prstGeom prst="rect">
            <a:avLst/>
          </a:prstGeom>
        </p:spPr>
      </p:pic>
      <p:pic>
        <p:nvPicPr>
          <p:cNvPr id="20" name="Picture 19">
            <a:extLst>
              <a:ext uri="{FF2B5EF4-FFF2-40B4-BE49-F238E27FC236}">
                <a16:creationId xmlns:a16="http://schemas.microsoft.com/office/drawing/2014/main" id="{7366363C-85D5-4340-9B4B-216B0D1C96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7379" y="5321500"/>
            <a:ext cx="243315" cy="243315"/>
          </a:xfrm>
          <a:prstGeom prst="rect">
            <a:avLst/>
          </a:prstGeom>
        </p:spPr>
      </p:pic>
      <p:pic>
        <p:nvPicPr>
          <p:cNvPr id="21" name="Picture 20">
            <a:extLst>
              <a:ext uri="{FF2B5EF4-FFF2-40B4-BE49-F238E27FC236}">
                <a16:creationId xmlns:a16="http://schemas.microsoft.com/office/drawing/2014/main" id="{5633E224-7431-4550-B4C7-270DA3BF9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89133" y="5321500"/>
            <a:ext cx="243315" cy="243315"/>
          </a:xfrm>
          <a:prstGeom prst="rect">
            <a:avLst/>
          </a:prstGeom>
        </p:spPr>
      </p:pic>
      <p:pic>
        <p:nvPicPr>
          <p:cNvPr id="23" name="Picture 22">
            <a:extLst>
              <a:ext uri="{FF2B5EF4-FFF2-40B4-BE49-F238E27FC236}">
                <a16:creationId xmlns:a16="http://schemas.microsoft.com/office/drawing/2014/main" id="{4E39DBC0-826C-4AA1-82DD-283370AA1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601284" y="5321500"/>
            <a:ext cx="243315" cy="243315"/>
          </a:xfrm>
          <a:prstGeom prst="rect">
            <a:avLst/>
          </a:prstGeom>
        </p:spPr>
      </p:pic>
      <p:sp>
        <p:nvSpPr>
          <p:cNvPr id="28" name="Text Placeholder 23"/>
          <p:cNvSpPr>
            <a:spLocks noGrp="1"/>
          </p:cNvSpPr>
          <p:nvPr>
            <p:ph type="body" sz="quarter" idx="15" hasCustomPrompt="1"/>
          </p:nvPr>
        </p:nvSpPr>
        <p:spPr>
          <a:xfrm>
            <a:off x="372619"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xxxxxxxxxxxxxxxxxxxxxxxxxxxxxxxxxxxxxxxxxxxxxxxxxxxxxxxxxxxxxxxx</a:t>
            </a:r>
            <a:endParaRPr lang="en-US"/>
          </a:p>
        </p:txBody>
      </p:sp>
      <p:sp>
        <p:nvSpPr>
          <p:cNvPr id="29" name="Text Placeholder 23"/>
          <p:cNvSpPr>
            <a:spLocks noGrp="1"/>
          </p:cNvSpPr>
          <p:nvPr>
            <p:ph type="body" sz="quarter" idx="16" hasCustomPrompt="1"/>
          </p:nvPr>
        </p:nvSpPr>
        <p:spPr>
          <a:xfrm>
            <a:off x="3404413"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a:t>
            </a:r>
            <a:endParaRPr lang="en-US"/>
          </a:p>
        </p:txBody>
      </p:sp>
      <p:sp>
        <p:nvSpPr>
          <p:cNvPr id="33" name="Text Placeholder 23"/>
          <p:cNvSpPr>
            <a:spLocks noGrp="1"/>
          </p:cNvSpPr>
          <p:nvPr>
            <p:ph type="body" sz="quarter" idx="17" hasCustomPrompt="1"/>
          </p:nvPr>
        </p:nvSpPr>
        <p:spPr>
          <a:xfrm>
            <a:off x="6440857" y="5590215"/>
            <a:ext cx="1964181"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xxxxxxxxxxxxxxxxxxxxxxxxxxxxxxxxxxxxxxxxxxxxxxxxxxxxxxxxxxxxxxxx</a:t>
            </a:r>
            <a:endParaRPr lang="en-US"/>
          </a:p>
        </p:txBody>
      </p:sp>
      <p:sp>
        <p:nvSpPr>
          <p:cNvPr id="34" name="Text Placeholder 23"/>
          <p:cNvSpPr>
            <a:spLocks noGrp="1"/>
          </p:cNvSpPr>
          <p:nvPr>
            <p:ph type="body" sz="quarter" idx="18" hasCustomPrompt="1"/>
          </p:nvPr>
        </p:nvSpPr>
        <p:spPr>
          <a:xfrm>
            <a:off x="9472651" y="5590215"/>
            <a:ext cx="1866087" cy="732953"/>
          </a:xfrm>
        </p:spPr>
        <p:txBody>
          <a:bodyPr>
            <a:noAutofit/>
          </a:bodyPr>
          <a:lstStyle>
            <a:lvl1pPr marL="0" indent="0">
              <a:lnSpc>
                <a:spcPts val="1400"/>
              </a:lnSpc>
              <a:buNone/>
              <a:defRPr sz="1200">
                <a:solidFill>
                  <a:schemeClr val="bg1"/>
                </a:solidFill>
              </a:defRPr>
            </a:lvl1pPr>
            <a:lvl2pPr>
              <a:defRPr sz="1200"/>
            </a:lvl2pPr>
            <a:lvl3pPr>
              <a:defRPr sz="1100"/>
            </a:lvl3pPr>
            <a:lvl4pPr>
              <a:defRPr sz="1050"/>
            </a:lvl4pPr>
            <a:lvl5pPr>
              <a:defRPr sz="1050"/>
            </a:lvl5pPr>
          </a:lstStyle>
          <a:p>
            <a:pPr lvl="0"/>
            <a:r>
              <a:rPr lang="en-US"/>
              <a:t>Click to edit </a:t>
            </a:r>
            <a:r>
              <a:rPr lang="sr-Latn-RS"/>
              <a:t>xxxxxxxxxxxxxxxxxxxxxxxxxxxxxxxxxxxxxxxxxxxxxxxxxxxxxxxxxxxxx</a:t>
            </a:r>
            <a:endParaRPr lang="en-US"/>
          </a:p>
        </p:txBody>
      </p:sp>
    </p:spTree>
    <p:extLst>
      <p:ext uri="{BB962C8B-B14F-4D97-AF65-F5344CB8AC3E}">
        <p14:creationId xmlns:p14="http://schemas.microsoft.com/office/powerpoint/2010/main" val="273263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53" presetClass="entr" presetSubtype="16" fill="hold" nodeType="withEffect">
                                  <p:stCondLst>
                                    <p:cond delay="175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nodeType="withEffect">
                                  <p:stCondLst>
                                    <p:cond delay="25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325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400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Icon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377A1AC-5B27-43A8-A386-3F2784AE2642}"/>
              </a:ext>
            </a:extLst>
          </p:cNvPr>
          <p:cNvSpPr/>
          <p:nvPr userDrawn="1"/>
        </p:nvSpPr>
        <p:spPr>
          <a:xfrm>
            <a:off x="3251200" y="5841859"/>
            <a:ext cx="8940800" cy="1026792"/>
          </a:xfrm>
          <a:prstGeom prst="rect">
            <a:avLst/>
          </a:prstGeom>
          <a:gradFill>
            <a:gsLst>
              <a:gs pos="0">
                <a:srgbClr val="4E4C61"/>
              </a:gs>
              <a:gs pos="100000">
                <a:srgbClr val="4E4C61">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800101" y="661988"/>
            <a:ext cx="4114799" cy="510494"/>
          </a:xfrm>
        </p:spPr>
        <p:txBody>
          <a:bodyPr anchor="t" anchorCtr="0">
            <a:noAutofit/>
          </a:bodyPr>
          <a:lstStyle>
            <a:lvl1pPr algn="l">
              <a:defRPr sz="2800"/>
            </a:lvl1pPr>
          </a:lstStyle>
          <a:p>
            <a:r>
              <a:rPr lang="en-US"/>
              <a:t>Click to edit title</a:t>
            </a:r>
          </a:p>
        </p:txBody>
      </p:sp>
      <p:sp>
        <p:nvSpPr>
          <p:cNvPr id="3" name="Subtitle 2"/>
          <p:cNvSpPr>
            <a:spLocks noGrp="1"/>
          </p:cNvSpPr>
          <p:nvPr>
            <p:ph type="subTitle" idx="1" hasCustomPrompt="1"/>
          </p:nvPr>
        </p:nvSpPr>
        <p:spPr>
          <a:xfrm>
            <a:off x="1521974" y="3705430"/>
            <a:ext cx="1965285" cy="361805"/>
          </a:xfrm>
        </p:spPr>
        <p:txBody>
          <a:bodyPr>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title</a:t>
            </a:r>
            <a:endParaRPr lang="sr-Cyrl-RS"/>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p:cNvSpPr>
            <a:spLocks noGrp="1"/>
          </p:cNvSpPr>
          <p:nvPr>
            <p:ph type="sldNum" sz="quarter" idx="4"/>
          </p:nvPr>
        </p:nvSpPr>
        <p:spPr>
          <a:xfrm>
            <a:off x="11273766" y="6176962"/>
            <a:ext cx="593437" cy="223835"/>
          </a:xfrm>
          <a:prstGeom prst="rect">
            <a:avLst/>
          </a:prstGeom>
        </p:spPr>
        <p:txBody>
          <a:bodyPr/>
          <a:lstStyle>
            <a:lvl1pPr algn="ctr">
              <a:defRPr sz="1100" b="1">
                <a:solidFill>
                  <a:schemeClr val="bg1"/>
                </a:solidFill>
              </a:defRPr>
            </a:lvl1pPr>
          </a:lstStyle>
          <a:p>
            <a:fld id="{6D3D5299-834C-4324-8ECB-A9089F3ECFFC}" type="slidenum">
              <a:rPr lang="en-US" smtClean="0"/>
              <a:pPr/>
              <a:t>‹#›</a:t>
            </a:fld>
            <a:endParaRPr lang="en-US"/>
          </a:p>
        </p:txBody>
      </p:sp>
      <p:cxnSp>
        <p:nvCxnSpPr>
          <p:cNvPr id="11" name="Straight Arrow Connector 10">
            <a:extLst>
              <a:ext uri="{FF2B5EF4-FFF2-40B4-BE49-F238E27FC236}">
                <a16:creationId xmlns:a16="http://schemas.microsoft.com/office/drawing/2014/main" id="{54A7F368-7F9A-4821-BA7D-DD4886F6AD6C}"/>
              </a:ext>
            </a:extLst>
          </p:cNvPr>
          <p:cNvCxnSpPr/>
          <p:nvPr userDrawn="1"/>
        </p:nvCxnSpPr>
        <p:spPr>
          <a:xfrm flipV="1">
            <a:off x="11570485" y="6473523"/>
            <a:ext cx="0" cy="38447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DC117CC1-BB2F-4529-9570-0CA2E7160792}"/>
              </a:ext>
            </a:extLst>
          </p:cNvPr>
          <p:cNvSpPr/>
          <p:nvPr userDrawn="1"/>
        </p:nvSpPr>
        <p:spPr>
          <a:xfrm>
            <a:off x="-1" y="5841859"/>
            <a:ext cx="3295645" cy="1026792"/>
          </a:xfrm>
          <a:prstGeom prst="rect">
            <a:avLst/>
          </a:prstGeom>
          <a:gradFill>
            <a:gsLst>
              <a:gs pos="0">
                <a:srgbClr val="C01433"/>
              </a:gs>
              <a:gs pos="100000">
                <a:srgbClr val="F40E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ubtitle 2"/>
          <p:cNvSpPr txBox="1">
            <a:spLocks/>
          </p:cNvSpPr>
          <p:nvPr userDrawn="1"/>
        </p:nvSpPr>
        <p:spPr>
          <a:xfrm>
            <a:off x="838541" y="6168320"/>
            <a:ext cx="208786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1">
                <a:solidFill>
                  <a:schemeClr val="bg1"/>
                </a:solidFill>
              </a:rPr>
              <a:t>Click to edit </a:t>
            </a:r>
            <a:r>
              <a:rPr lang="sr-Latn-RS" sz="1600" b="1" baseline="0">
                <a:solidFill>
                  <a:schemeClr val="bg1"/>
                </a:solidFill>
              </a:rPr>
              <a:t>title</a:t>
            </a:r>
            <a:endParaRPr lang="sr-Cyrl-RS" sz="1600" b="1">
              <a:solidFill>
                <a:schemeClr val="bg1"/>
              </a:solidFill>
            </a:endParaRPr>
          </a:p>
        </p:txBody>
      </p:sp>
      <p:sp>
        <p:nvSpPr>
          <p:cNvPr id="20" name="Subtitle 2"/>
          <p:cNvSpPr txBox="1">
            <a:spLocks/>
          </p:cNvSpPr>
          <p:nvPr userDrawn="1"/>
        </p:nvSpPr>
        <p:spPr>
          <a:xfrm>
            <a:off x="3764946" y="6168320"/>
            <a:ext cx="7411053" cy="373870"/>
          </a:xfrm>
          <a:prstGeom prst="rect">
            <a:avLst/>
          </a:prstGeom>
        </p:spPr>
        <p:txBody>
          <a:bodyPr vert="horz" lIns="91440" tIns="45720" rIns="91440" bIns="45720" rtlCol="0">
            <a:noAutofit/>
          </a:bodyPr>
          <a:lstStyle>
            <a:lvl1pPr marL="285750" marR="0" indent="-285750" algn="l" defTabSz="914400" rtl="0" eaLnBrk="1" fontAlgn="auto" latinLnBrk="0" hangingPunct="1">
              <a:lnSpc>
                <a:spcPct val="900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sz="1600" b="0">
                <a:solidFill>
                  <a:schemeClr val="bg1"/>
                </a:solidFill>
              </a:rPr>
              <a:t>Click to edit </a:t>
            </a:r>
            <a:r>
              <a:rPr lang="sr-Latn-RS" sz="1600" b="0" baseline="0">
                <a:solidFill>
                  <a:schemeClr val="bg1"/>
                </a:solidFill>
              </a:rPr>
              <a:t>title</a:t>
            </a:r>
            <a:endParaRPr lang="sr-Cyrl-RS" sz="1600" b="0">
              <a:solidFill>
                <a:schemeClr val="bg1"/>
              </a:solidFill>
            </a:endParaRPr>
          </a:p>
        </p:txBody>
      </p:sp>
      <p:sp>
        <p:nvSpPr>
          <p:cNvPr id="86" name="Subtitle 2"/>
          <p:cNvSpPr txBox="1">
            <a:spLocks/>
          </p:cNvSpPr>
          <p:nvPr userDrawn="1"/>
        </p:nvSpPr>
        <p:spPr>
          <a:xfrm>
            <a:off x="3839609"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7" name="Subtitle 2"/>
          <p:cNvSpPr txBox="1">
            <a:spLocks/>
          </p:cNvSpPr>
          <p:nvPr userDrawn="1"/>
        </p:nvSpPr>
        <p:spPr>
          <a:xfrm>
            <a:off x="6106444"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8" name="Subtitle 2"/>
          <p:cNvSpPr txBox="1">
            <a:spLocks/>
          </p:cNvSpPr>
          <p:nvPr userDrawn="1"/>
        </p:nvSpPr>
        <p:spPr>
          <a:xfrm>
            <a:off x="8394805" y="3705430"/>
            <a:ext cx="1965285" cy="361805"/>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Click to edit title</a:t>
            </a:r>
            <a:endParaRPr lang="sr-Cyrl-RS"/>
          </a:p>
        </p:txBody>
      </p:sp>
      <p:sp>
        <p:nvSpPr>
          <p:cNvPr id="89" name="Subtitle 2"/>
          <p:cNvSpPr txBox="1">
            <a:spLocks/>
          </p:cNvSpPr>
          <p:nvPr userDrawn="1"/>
        </p:nvSpPr>
        <p:spPr>
          <a:xfrm>
            <a:off x="152197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3" name="Subtitle 2"/>
          <p:cNvSpPr txBox="1">
            <a:spLocks/>
          </p:cNvSpPr>
          <p:nvPr userDrawn="1"/>
        </p:nvSpPr>
        <p:spPr>
          <a:xfrm>
            <a:off x="3839609"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4" name="Subtitle 2"/>
          <p:cNvSpPr txBox="1">
            <a:spLocks/>
          </p:cNvSpPr>
          <p:nvPr userDrawn="1"/>
        </p:nvSpPr>
        <p:spPr>
          <a:xfrm>
            <a:off x="610644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95" name="Subtitle 2"/>
          <p:cNvSpPr txBox="1">
            <a:spLocks/>
          </p:cNvSpPr>
          <p:nvPr userDrawn="1"/>
        </p:nvSpPr>
        <p:spPr>
          <a:xfrm>
            <a:off x="8394804" y="4238060"/>
            <a:ext cx="1965285" cy="858298"/>
          </a:xfrm>
          <a:prstGeom prst="rect">
            <a:avLst/>
          </a:prstGeom>
        </p:spPr>
        <p:txBody>
          <a:bodyPr vert="horz" lIns="91440" tIns="45720" rIns="91440" bIns="45720" rtlCol="0">
            <a:noAutofit/>
          </a:bodyPr>
          <a:lstStyle>
            <a:lvl1pPr marL="0" marR="0" indent="0" algn="ctr" defTabSz="914400" rtl="0" eaLnBrk="1" fontAlgn="auto" latinLnBrk="0" hangingPunct="1">
              <a:lnSpc>
                <a:spcPts val="1900"/>
              </a:lnSpc>
              <a:spcBef>
                <a:spcPts val="1000"/>
              </a:spcBef>
              <a:spcAft>
                <a:spcPts val="0"/>
              </a:spcAft>
              <a:buClr>
                <a:srgbClr val="F20E4C"/>
              </a:buClr>
              <a:buSzTx/>
              <a:buFont typeface="Arial" panose="020B0604020202020204" pitchFamily="34" charset="0"/>
              <a:buNone/>
              <a:tabLst/>
              <a:defRPr sz="1400" b="1"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ts val="1800"/>
              </a:lnSpc>
            </a:pPr>
            <a:r>
              <a:rPr lang="en-US" sz="1200" b="0"/>
              <a:t>Click to edit title </a:t>
            </a:r>
            <a:r>
              <a:rPr lang="en-US" sz="1200" b="0" err="1"/>
              <a:t>xxxxxxx</a:t>
            </a:r>
            <a:r>
              <a:rPr lang="en-US" sz="1200" b="0"/>
              <a:t> </a:t>
            </a:r>
            <a:r>
              <a:rPr lang="en-US" sz="1200" b="0" err="1"/>
              <a:t>xxxxxxxxxxxxxxxxxxxxxxxxxxxxxxxxxxxxxxxx</a:t>
            </a:r>
            <a:endParaRPr lang="sr-Cyrl-RS" sz="1200" b="0"/>
          </a:p>
        </p:txBody>
      </p:sp>
      <p:sp>
        <p:nvSpPr>
          <p:cNvPr id="5" name="Picture Placeholder 4">
            <a:extLst>
              <a:ext uri="{FF2B5EF4-FFF2-40B4-BE49-F238E27FC236}">
                <a16:creationId xmlns:a16="http://schemas.microsoft.com/office/drawing/2014/main" id="{74C9EBAC-FD22-4095-BBCD-8DEABB6832B3}"/>
              </a:ext>
            </a:extLst>
          </p:cNvPr>
          <p:cNvSpPr>
            <a:spLocks noGrp="1"/>
          </p:cNvSpPr>
          <p:nvPr>
            <p:ph type="pic" sz="quarter" idx="10"/>
          </p:nvPr>
        </p:nvSpPr>
        <p:spPr>
          <a:xfrm>
            <a:off x="1930097" y="2147705"/>
            <a:ext cx="1168400" cy="1168400"/>
          </a:xfrm>
        </p:spPr>
        <p:txBody>
          <a:bodyPr/>
          <a:lstStyle>
            <a:lvl1pPr marL="0" indent="0">
              <a:buNone/>
              <a:defRPr/>
            </a:lvl1pPr>
          </a:lstStyle>
          <a:p>
            <a:endParaRPr lang="en-US"/>
          </a:p>
        </p:txBody>
      </p:sp>
      <p:sp>
        <p:nvSpPr>
          <p:cNvPr id="90" name="Picture Placeholder 4">
            <a:extLst>
              <a:ext uri="{FF2B5EF4-FFF2-40B4-BE49-F238E27FC236}">
                <a16:creationId xmlns:a16="http://schemas.microsoft.com/office/drawing/2014/main" id="{614ACE1A-ABAE-40B1-B367-F90977474CC4}"/>
              </a:ext>
            </a:extLst>
          </p:cNvPr>
          <p:cNvSpPr>
            <a:spLocks noGrp="1"/>
          </p:cNvSpPr>
          <p:nvPr>
            <p:ph type="pic" sz="quarter" idx="11"/>
          </p:nvPr>
        </p:nvSpPr>
        <p:spPr>
          <a:xfrm>
            <a:off x="4238051" y="2147705"/>
            <a:ext cx="1168400" cy="1168400"/>
          </a:xfrm>
        </p:spPr>
        <p:txBody>
          <a:bodyPr/>
          <a:lstStyle>
            <a:lvl1pPr marL="0" indent="0">
              <a:buNone/>
              <a:defRPr/>
            </a:lvl1pPr>
          </a:lstStyle>
          <a:p>
            <a:endParaRPr lang="en-US"/>
          </a:p>
        </p:txBody>
      </p:sp>
      <p:sp>
        <p:nvSpPr>
          <p:cNvPr id="91" name="Picture Placeholder 4">
            <a:extLst>
              <a:ext uri="{FF2B5EF4-FFF2-40B4-BE49-F238E27FC236}">
                <a16:creationId xmlns:a16="http://schemas.microsoft.com/office/drawing/2014/main" id="{13525DBD-AAC3-4F4E-9F61-6286A21F7A8A}"/>
              </a:ext>
            </a:extLst>
          </p:cNvPr>
          <p:cNvSpPr>
            <a:spLocks noGrp="1"/>
          </p:cNvSpPr>
          <p:nvPr>
            <p:ph type="pic" sz="quarter" idx="12"/>
          </p:nvPr>
        </p:nvSpPr>
        <p:spPr>
          <a:xfrm>
            <a:off x="6504886" y="2147705"/>
            <a:ext cx="1168400" cy="1168400"/>
          </a:xfrm>
        </p:spPr>
        <p:txBody>
          <a:bodyPr/>
          <a:lstStyle>
            <a:lvl1pPr marL="0" indent="0">
              <a:buNone/>
              <a:defRPr/>
            </a:lvl1pPr>
          </a:lstStyle>
          <a:p>
            <a:endParaRPr lang="en-US"/>
          </a:p>
        </p:txBody>
      </p:sp>
      <p:sp>
        <p:nvSpPr>
          <p:cNvPr id="92" name="Picture Placeholder 4">
            <a:extLst>
              <a:ext uri="{FF2B5EF4-FFF2-40B4-BE49-F238E27FC236}">
                <a16:creationId xmlns:a16="http://schemas.microsoft.com/office/drawing/2014/main" id="{9B4B2851-C89C-4EA9-ACC7-78B9DA027746}"/>
              </a:ext>
            </a:extLst>
          </p:cNvPr>
          <p:cNvSpPr>
            <a:spLocks noGrp="1"/>
          </p:cNvSpPr>
          <p:nvPr>
            <p:ph type="pic" sz="quarter" idx="13"/>
          </p:nvPr>
        </p:nvSpPr>
        <p:spPr>
          <a:xfrm>
            <a:off x="8784421" y="2147705"/>
            <a:ext cx="1168400" cy="1168400"/>
          </a:xfrm>
        </p:spPr>
        <p:txBody>
          <a:bodyPr/>
          <a:lstStyle>
            <a:lvl1pPr marL="0" indent="0">
              <a:buNone/>
              <a:defRPr/>
            </a:lvl1pPr>
          </a:lstStyle>
          <a:p>
            <a:endParaRPr lang="en-US"/>
          </a:p>
        </p:txBody>
      </p:sp>
    </p:spTree>
    <p:extLst>
      <p:ext uri="{BB962C8B-B14F-4D97-AF65-F5344CB8AC3E}">
        <p14:creationId xmlns:p14="http://schemas.microsoft.com/office/powerpoint/2010/main" val="216409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 presetClass="entr" presetSubtype="4"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par>
                                <p:cTn id="12" presetID="22" presetClass="entr" presetSubtype="2" fill="hold" grpId="0" nodeType="with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 presetClass="entr" presetSubtype="2" decel="40000" fill="hold" grpId="0" nodeType="withEffect">
                                  <p:stCondLst>
                                    <p:cond delay="1000"/>
                                  </p:stCondLst>
                                  <p:iterate type="lt">
                                    <p:tmPct val="2000"/>
                                  </p:iterate>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1+#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ark-Background-dark-boxe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A60B4681-C921-425C-9FA5-F1E2B68F22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36" name="Rectangle 35">
            <a:extLst>
              <a:ext uri="{FF2B5EF4-FFF2-40B4-BE49-F238E27FC236}">
                <a16:creationId xmlns:a16="http://schemas.microsoft.com/office/drawing/2014/main" id="{AD990715-53B5-42AE-8223-28FF4FC78559}"/>
              </a:ext>
            </a:extLst>
          </p:cNvPr>
          <p:cNvSpPr/>
          <p:nvPr userDrawn="1"/>
        </p:nvSpPr>
        <p:spPr>
          <a:xfrm>
            <a:off x="0" y="1"/>
            <a:ext cx="12192000" cy="6858000"/>
          </a:xfrm>
          <a:prstGeom prst="rect">
            <a:avLst/>
          </a:prstGeom>
          <a:gradFill>
            <a:gsLst>
              <a:gs pos="0">
                <a:srgbClr val="16172C">
                  <a:alpha val="63000"/>
                </a:srgbClr>
              </a:gs>
              <a:gs pos="39000">
                <a:srgbClr val="16172C">
                  <a:alpha val="62000"/>
                </a:srgbClr>
              </a:gs>
              <a:gs pos="80000">
                <a:srgbClr val="16172C">
                  <a:alpha val="1400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ctrTitle"/>
          </p:nvPr>
        </p:nvSpPr>
        <p:spPr>
          <a:xfrm>
            <a:off x="800101" y="681038"/>
            <a:ext cx="3936999" cy="931862"/>
          </a:xfrm>
        </p:spPr>
        <p:txBody>
          <a:bodyPr anchor="t" anchorCtr="0">
            <a:noAutofit/>
          </a:bodyPr>
          <a:lstStyle>
            <a:lvl1pPr algn="l">
              <a:defRPr sz="2800">
                <a:solidFill>
                  <a:schemeClr val="bg1"/>
                </a:solidFill>
              </a:defRPr>
            </a:lvl1pPr>
          </a:lstStyle>
          <a:p>
            <a:r>
              <a:rPr lang="en-US"/>
              <a:t>Click to edit Master title style</a:t>
            </a: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798322"/>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14" name="Text Placeholder 23"/>
          <p:cNvSpPr>
            <a:spLocks noGrp="1"/>
          </p:cNvSpPr>
          <p:nvPr>
            <p:ph type="body" sz="quarter" idx="14" hasCustomPrompt="1"/>
          </p:nvPr>
        </p:nvSpPr>
        <p:spPr>
          <a:xfrm>
            <a:off x="1104900" y="2686472"/>
            <a:ext cx="3427520" cy="2536511"/>
          </a:xfrm>
        </p:spPr>
        <p:txBody>
          <a:bodyPr>
            <a:noAutofit/>
          </a:bodyPr>
          <a:lstStyle>
            <a:lvl1pPr marL="0" indent="0">
              <a:lnSpc>
                <a:spcPts val="1900"/>
              </a:lnSpc>
              <a:buNone/>
              <a:defRPr sz="14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xxxxxxxxxxxxxxxxxxxxxxxxxxxxxxxxxxxxxxxxxxxxxxxxxxxxx</a:t>
            </a:r>
            <a:r>
              <a:rPr lang="en-US" err="1"/>
              <a:t>xxxxxxxxxxxxxxxxxxx</a:t>
            </a:r>
            <a:endParaRPr lang="en-US"/>
          </a:p>
        </p:txBody>
      </p:sp>
      <p:sp>
        <p:nvSpPr>
          <p:cNvPr id="38" name="Rectangle 37">
            <a:extLst>
              <a:ext uri="{FF2B5EF4-FFF2-40B4-BE49-F238E27FC236}">
                <a16:creationId xmlns:a16="http://schemas.microsoft.com/office/drawing/2014/main" id="{216B1E68-21C0-4388-B6EC-614BEB48F637}"/>
              </a:ext>
            </a:extLst>
          </p:cNvPr>
          <p:cNvSpPr/>
          <p:nvPr/>
        </p:nvSpPr>
        <p:spPr>
          <a:xfrm>
            <a:off x="8545862" y="4054155"/>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E88C4B36-51AA-4E8E-8AA2-04ABE27833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3" name="Rectangle 52">
            <a:extLst>
              <a:ext uri="{FF2B5EF4-FFF2-40B4-BE49-F238E27FC236}">
                <a16:creationId xmlns:a16="http://schemas.microsoft.com/office/drawing/2014/main" id="{A4FC68D4-5848-40D2-8142-BE9493B07987}"/>
              </a:ext>
            </a:extLst>
          </p:cNvPr>
          <p:cNvSpPr/>
          <p:nvPr/>
        </p:nvSpPr>
        <p:spPr>
          <a:xfrm>
            <a:off x="5245610" y="2118084"/>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3" name="Rectangle 62">
            <a:extLst>
              <a:ext uri="{FF2B5EF4-FFF2-40B4-BE49-F238E27FC236}">
                <a16:creationId xmlns:a16="http://schemas.microsoft.com/office/drawing/2014/main" id="{0E656A0E-65B9-4CE1-8514-DECC24491D57}"/>
              </a:ext>
            </a:extLst>
          </p:cNvPr>
          <p:cNvSpPr/>
          <p:nvPr/>
        </p:nvSpPr>
        <p:spPr>
          <a:xfrm>
            <a:off x="5245610" y="4054829"/>
            <a:ext cx="3118177" cy="1833066"/>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Picture 64">
            <a:extLst>
              <a:ext uri="{FF2B5EF4-FFF2-40B4-BE49-F238E27FC236}">
                <a16:creationId xmlns:a16="http://schemas.microsoft.com/office/drawing/2014/main" id="{5A81403A-CD9A-4CBD-8725-C540D29379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70" name="Rectangle 69">
            <a:extLst>
              <a:ext uri="{FF2B5EF4-FFF2-40B4-BE49-F238E27FC236}">
                <a16:creationId xmlns:a16="http://schemas.microsoft.com/office/drawing/2014/main" id="{F8B9883B-FC01-4DF2-A2E2-91B25ECE6FD0}"/>
              </a:ext>
            </a:extLst>
          </p:cNvPr>
          <p:cNvSpPr/>
          <p:nvPr/>
        </p:nvSpPr>
        <p:spPr>
          <a:xfrm>
            <a:off x="8545862" y="2116067"/>
            <a:ext cx="3118177" cy="1707420"/>
          </a:xfrm>
          <a:prstGeom prst="rect">
            <a:avLst/>
          </a:prstGeom>
          <a:solidFill>
            <a:srgbClr val="16172C">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8E25F023-8E37-4C81-BAE0-CB03562B07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8" name="Text Placeholder 23"/>
          <p:cNvSpPr>
            <a:spLocks noGrp="1"/>
          </p:cNvSpPr>
          <p:nvPr>
            <p:ph type="body" sz="quarter" idx="15" hasCustomPrompt="1"/>
          </p:nvPr>
        </p:nvSpPr>
        <p:spPr>
          <a:xfrm>
            <a:off x="589818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9"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0"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1" name="Text Placeholder 23"/>
          <p:cNvSpPr>
            <a:spLocks noGrp="1"/>
          </p:cNvSpPr>
          <p:nvPr>
            <p:ph type="body" sz="quarter" idx="18" hasCustomPrompt="1"/>
          </p:nvPr>
        </p:nvSpPr>
        <p:spPr>
          <a:xfrm>
            <a:off x="9244433" y="4388570"/>
            <a:ext cx="1771834" cy="263636"/>
          </a:xfrm>
        </p:spPr>
        <p:txBody>
          <a:bodyPr>
            <a:noAutofit/>
          </a:bodyPr>
          <a:lstStyle>
            <a:lvl1pPr marL="0" indent="0">
              <a:lnSpc>
                <a:spcPts val="1700"/>
              </a:lnSpc>
              <a:buNone/>
              <a:defRPr sz="1200" b="1"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82" name="Text Placeholder 23"/>
          <p:cNvSpPr>
            <a:spLocks noGrp="1"/>
          </p:cNvSpPr>
          <p:nvPr>
            <p:ph type="body" sz="quarter" idx="19" hasCustomPrompt="1"/>
          </p:nvPr>
        </p:nvSpPr>
        <p:spPr>
          <a:xfrm>
            <a:off x="5417820" y="2969579"/>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3" name="Text Placeholder 23"/>
          <p:cNvSpPr>
            <a:spLocks noGrp="1"/>
          </p:cNvSpPr>
          <p:nvPr>
            <p:ph type="body" sz="quarter" idx="20" hasCustomPrompt="1"/>
          </p:nvPr>
        </p:nvSpPr>
        <p:spPr>
          <a:xfrm>
            <a:off x="8755025" y="2969579"/>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4" name="Text Placeholder 23"/>
          <p:cNvSpPr>
            <a:spLocks noGrp="1"/>
          </p:cNvSpPr>
          <p:nvPr>
            <p:ph type="body" sz="quarter" idx="21" hasCustomPrompt="1"/>
          </p:nvPr>
        </p:nvSpPr>
        <p:spPr>
          <a:xfrm>
            <a:off x="5417820" y="4889124"/>
            <a:ext cx="2732950"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5" name="Text Placeholder 23"/>
          <p:cNvSpPr>
            <a:spLocks noGrp="1"/>
          </p:cNvSpPr>
          <p:nvPr>
            <p:ph type="body" sz="quarter" idx="22" hasCustomPrompt="1"/>
          </p:nvPr>
        </p:nvSpPr>
        <p:spPr>
          <a:xfrm>
            <a:off x="8755025" y="4889124"/>
            <a:ext cx="2681504" cy="545781"/>
          </a:xfrm>
        </p:spPr>
        <p:txBody>
          <a:bodyPr>
            <a:noAutofit/>
          </a:bodyPr>
          <a:lstStyle>
            <a:lvl1pPr marL="0" indent="0">
              <a:lnSpc>
                <a:spcPts val="1500"/>
              </a:lnSpc>
              <a:buNone/>
              <a:defRPr sz="1100" baseline="0">
                <a:solidFill>
                  <a:schemeClr val="bg1"/>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52" name="Picture Placeholder 4">
            <a:extLst>
              <a:ext uri="{FF2B5EF4-FFF2-40B4-BE49-F238E27FC236}">
                <a16:creationId xmlns:a16="http://schemas.microsoft.com/office/drawing/2014/main" id="{DCE280E1-15D2-4018-9E99-8B9354EEFCAF}"/>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a:p>
        </p:txBody>
      </p:sp>
      <p:sp>
        <p:nvSpPr>
          <p:cNvPr id="54" name="Picture Placeholder 4">
            <a:extLst>
              <a:ext uri="{FF2B5EF4-FFF2-40B4-BE49-F238E27FC236}">
                <a16:creationId xmlns:a16="http://schemas.microsoft.com/office/drawing/2014/main" id="{D1CECE6B-015F-4855-8528-29DF049DA1E6}"/>
              </a:ext>
            </a:extLst>
          </p:cNvPr>
          <p:cNvSpPr>
            <a:spLocks noGrp="1"/>
          </p:cNvSpPr>
          <p:nvPr>
            <p:ph type="pic" sz="quarter" idx="23"/>
          </p:nvPr>
        </p:nvSpPr>
        <p:spPr>
          <a:xfrm>
            <a:off x="8676876" y="2300335"/>
            <a:ext cx="537077" cy="545781"/>
          </a:xfrm>
        </p:spPr>
        <p:txBody>
          <a:bodyPr>
            <a:normAutofit/>
          </a:bodyPr>
          <a:lstStyle>
            <a:lvl1pPr marL="0" indent="0">
              <a:buNone/>
              <a:defRPr sz="800">
                <a:solidFill>
                  <a:schemeClr val="bg1"/>
                </a:solidFill>
              </a:defRPr>
            </a:lvl1pPr>
          </a:lstStyle>
          <a:p>
            <a:endParaRPr lang="en-US"/>
          </a:p>
        </p:txBody>
      </p:sp>
      <p:sp>
        <p:nvSpPr>
          <p:cNvPr id="62" name="Picture Placeholder 4">
            <a:extLst>
              <a:ext uri="{FF2B5EF4-FFF2-40B4-BE49-F238E27FC236}">
                <a16:creationId xmlns:a16="http://schemas.microsoft.com/office/drawing/2014/main" id="{E532534D-56F2-4FD0-B799-C52BDF5E4B06}"/>
              </a:ext>
            </a:extLst>
          </p:cNvPr>
          <p:cNvSpPr>
            <a:spLocks noGrp="1"/>
          </p:cNvSpPr>
          <p:nvPr>
            <p:ph type="pic" sz="quarter" idx="24"/>
          </p:nvPr>
        </p:nvSpPr>
        <p:spPr>
          <a:xfrm>
            <a:off x="5339741" y="4240124"/>
            <a:ext cx="537077" cy="545781"/>
          </a:xfrm>
        </p:spPr>
        <p:txBody>
          <a:bodyPr>
            <a:normAutofit/>
          </a:bodyPr>
          <a:lstStyle>
            <a:lvl1pPr marL="0" indent="0">
              <a:buNone/>
              <a:defRPr sz="800">
                <a:solidFill>
                  <a:schemeClr val="bg1"/>
                </a:solidFill>
              </a:defRPr>
            </a:lvl1pPr>
          </a:lstStyle>
          <a:p>
            <a:endParaRPr lang="en-US"/>
          </a:p>
        </p:txBody>
      </p:sp>
      <p:sp>
        <p:nvSpPr>
          <p:cNvPr id="64" name="Picture Placeholder 4">
            <a:extLst>
              <a:ext uri="{FF2B5EF4-FFF2-40B4-BE49-F238E27FC236}">
                <a16:creationId xmlns:a16="http://schemas.microsoft.com/office/drawing/2014/main" id="{E0ECA093-A1EC-4C00-B62F-198114C67746}"/>
              </a:ext>
            </a:extLst>
          </p:cNvPr>
          <p:cNvSpPr>
            <a:spLocks noGrp="1"/>
          </p:cNvSpPr>
          <p:nvPr>
            <p:ph type="pic" sz="quarter" idx="25"/>
          </p:nvPr>
        </p:nvSpPr>
        <p:spPr>
          <a:xfrm>
            <a:off x="8676876" y="4240124"/>
            <a:ext cx="537077" cy="545781"/>
          </a:xfrm>
        </p:spPr>
        <p:txBody>
          <a:bodyPr>
            <a:normAutofit/>
          </a:bodyPr>
          <a:lstStyle>
            <a:lvl1pPr marL="0" indent="0">
              <a:buNone/>
              <a:defRPr sz="800">
                <a:solidFill>
                  <a:schemeClr val="bg1"/>
                </a:solidFill>
              </a:defRPr>
            </a:lvl1pPr>
          </a:lstStyle>
          <a:p>
            <a:endParaRPr lang="en-US"/>
          </a:p>
        </p:txBody>
      </p:sp>
    </p:spTree>
    <p:extLst>
      <p:ext uri="{BB962C8B-B14F-4D97-AF65-F5344CB8AC3E}">
        <p14:creationId xmlns:p14="http://schemas.microsoft.com/office/powerpoint/2010/main" val="272766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ark-Background-Light-Boxe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DE32996-55E3-46DB-B477-C1ABCE7F1BE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919" r="16252" b="2143"/>
          <a:stretch/>
        </p:blipFill>
        <p:spPr>
          <a:xfrm flipH="1">
            <a:off x="1" y="-101599"/>
            <a:ext cx="12192000" cy="6959600"/>
          </a:xfrm>
          <a:prstGeom prst="rect">
            <a:avLst/>
          </a:prstGeom>
        </p:spPr>
      </p:pic>
      <p:sp>
        <p:nvSpPr>
          <p:cNvPr id="19" name="Rectangle 18">
            <a:extLst>
              <a:ext uri="{FF2B5EF4-FFF2-40B4-BE49-F238E27FC236}">
                <a16:creationId xmlns:a16="http://schemas.microsoft.com/office/drawing/2014/main" id="{7452DA4A-8C37-4286-B4E0-EC679EBC757F}"/>
              </a:ext>
            </a:extLst>
          </p:cNvPr>
          <p:cNvSpPr/>
          <p:nvPr userDrawn="1"/>
        </p:nvSpPr>
        <p:spPr>
          <a:xfrm>
            <a:off x="0" y="-108857"/>
            <a:ext cx="12192000" cy="6966857"/>
          </a:xfrm>
          <a:prstGeom prst="rect">
            <a:avLst/>
          </a:prstGeom>
          <a:gradFill>
            <a:gsLst>
              <a:gs pos="0">
                <a:srgbClr val="16172C">
                  <a:alpha val="69000"/>
                </a:srgbClr>
              </a:gs>
              <a:gs pos="39000">
                <a:srgbClr val="16172C">
                  <a:alpha val="54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a:extLst>
              <a:ext uri="{FF2B5EF4-FFF2-40B4-BE49-F238E27FC236}">
                <a16:creationId xmlns:a16="http://schemas.microsoft.com/office/drawing/2014/main" id="{8E0CACB7-AD93-4232-B91D-E30C0E853A3E}"/>
              </a:ext>
            </a:extLst>
          </p:cNvPr>
          <p:cNvSpPr/>
          <p:nvPr userDrawn="1"/>
        </p:nvSpPr>
        <p:spPr>
          <a:xfrm>
            <a:off x="915608" y="1337093"/>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D46F19-5D4C-43BD-80BA-E40DC401715D}"/>
              </a:ext>
            </a:extLst>
          </p:cNvPr>
          <p:cNvSpPr/>
          <p:nvPr userDrawn="1"/>
        </p:nvSpPr>
        <p:spPr>
          <a:xfrm>
            <a:off x="10165929" y="745978"/>
            <a:ext cx="2026071" cy="327756"/>
          </a:xfrm>
          <a:prstGeom prst="rect">
            <a:avLst/>
          </a:prstGeom>
          <a:gradFill flip="none" rotWithShape="1">
            <a:gsLst>
              <a:gs pos="0">
                <a:srgbClr val="C41435"/>
              </a:gs>
              <a:gs pos="100000">
                <a:srgbClr val="F40E4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90656BD9-8D01-4C94-925D-FC89EA44D25E}"/>
              </a:ext>
            </a:extLst>
          </p:cNvPr>
          <p:cNvSpPr txBox="1">
            <a:spLocks/>
          </p:cNvSpPr>
          <p:nvPr userDrawn="1"/>
        </p:nvSpPr>
        <p:spPr>
          <a:xfrm>
            <a:off x="10273771" y="774387"/>
            <a:ext cx="1740429" cy="273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00" spc="20" err="1">
                <a:solidFill>
                  <a:schemeClr val="bg1"/>
                </a:solidFill>
                <a:latin typeface="Arial" panose="020B0604020202020204" pitchFamily="34" charset="0"/>
                <a:cs typeface="Arial" panose="020B0604020202020204" pitchFamily="34" charset="0"/>
              </a:rPr>
              <a:t>Comtrade</a:t>
            </a:r>
            <a:r>
              <a:rPr lang="en-US" sz="900" spc="20">
                <a:solidFill>
                  <a:schemeClr val="bg1"/>
                </a:solidFill>
                <a:latin typeface="Arial" panose="020B0604020202020204" pitchFamily="34" charset="0"/>
                <a:cs typeface="Arial" panose="020B0604020202020204" pitchFamily="34" charset="0"/>
              </a:rPr>
              <a:t> System Integration</a:t>
            </a:r>
            <a:endParaRPr lang="en-US" sz="900" spc="20">
              <a:solidFill>
                <a:schemeClr val="bg1"/>
              </a:solidFill>
              <a:highlight>
                <a:srgbClr val="FF0000"/>
              </a:highlight>
              <a:latin typeface="Arial" panose="020B0604020202020204" pitchFamily="34" charset="0"/>
              <a:cs typeface="Arial" panose="020B0604020202020204" pitchFamily="34" charset="0"/>
            </a:endParaRPr>
          </a:p>
        </p:txBody>
      </p:sp>
      <p:sp>
        <p:nvSpPr>
          <p:cNvPr id="38" name="Title 1"/>
          <p:cNvSpPr txBox="1">
            <a:spLocks/>
          </p:cNvSpPr>
          <p:nvPr userDrawn="1"/>
        </p:nvSpPr>
        <p:spPr>
          <a:xfrm>
            <a:off x="792587" y="633599"/>
            <a:ext cx="3302000" cy="923219"/>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9" name="Rectangle 38">
            <a:extLst>
              <a:ext uri="{FF2B5EF4-FFF2-40B4-BE49-F238E27FC236}">
                <a16:creationId xmlns:a16="http://schemas.microsoft.com/office/drawing/2014/main" id="{8E0CACB7-AD93-4232-B91D-E30C0E853A3E}"/>
              </a:ext>
            </a:extLst>
          </p:cNvPr>
          <p:cNvSpPr/>
          <p:nvPr userDrawn="1"/>
        </p:nvSpPr>
        <p:spPr>
          <a:xfrm>
            <a:off x="915608" y="1702218"/>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8" hasCustomPrompt="1"/>
          </p:nvPr>
        </p:nvSpPr>
        <p:spPr>
          <a:xfrm>
            <a:off x="1181101" y="2607456"/>
            <a:ext cx="3565475" cy="2810002"/>
          </a:xfrm>
        </p:spPr>
        <p:txBody>
          <a:bodyPr>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a:solidFill>
                  <a:schemeClr val="bg1"/>
                </a:solidFill>
              </a:defRPr>
            </a:lvl1pPr>
            <a:lvl2pPr>
              <a:defRPr sz="1200"/>
            </a:lvl2pPr>
            <a:lvl3pPr>
              <a:defRPr sz="1100"/>
            </a:lvl3pPr>
            <a:lvl4pPr>
              <a:defRPr sz="1050"/>
            </a:lvl4pPr>
            <a:lvl5pPr>
              <a:defRPr sz="1050"/>
            </a:lvl5pPr>
          </a:lstStyle>
          <a:p>
            <a:pPr lvl="0"/>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r>
              <a:rPr lang="en-US"/>
              <a:t>Click to edit </a:t>
            </a:r>
            <a:r>
              <a:rPr lang="sr-Latn-RS"/>
              <a:t>description // xxxxxxxxxxxxxxxxxxxxxxxxxxxxxxxxxx</a:t>
            </a:r>
            <a:endParaRPr lang="sr-Cyrl-RS"/>
          </a:p>
          <a:p>
            <a:pPr marL="285750" marR="0" lvl="0" indent="-285750" algn="l" defTabSz="914400" rtl="0" eaLnBrk="1" fontAlgn="auto" latinLnBrk="0" hangingPunct="1">
              <a:lnSpc>
                <a:spcPts val="1800"/>
              </a:lnSpc>
              <a:spcBef>
                <a:spcPts val="1000"/>
              </a:spcBef>
              <a:spcAft>
                <a:spcPts val="0"/>
              </a:spcAft>
              <a:buClr>
                <a:srgbClr val="F20E4C"/>
              </a:buClr>
              <a:buSzTx/>
              <a:buFont typeface="Arial" panose="020B0604020202020204" pitchFamily="34" charset="0"/>
              <a:buChar char="→"/>
              <a:tabLst/>
              <a:defRPr/>
            </a:pPr>
            <a:endParaRPr lang="sr-Cyrl-RS"/>
          </a:p>
          <a:p>
            <a:pPr lvl="0"/>
            <a:endParaRPr lang="en-US"/>
          </a:p>
        </p:txBody>
      </p:sp>
      <p:sp>
        <p:nvSpPr>
          <p:cNvPr id="41" name="Rectangle 40">
            <a:extLst>
              <a:ext uri="{FF2B5EF4-FFF2-40B4-BE49-F238E27FC236}">
                <a16:creationId xmlns:a16="http://schemas.microsoft.com/office/drawing/2014/main" id="{216B1E68-21C0-4388-B6EC-614BEB48F637}"/>
              </a:ext>
            </a:extLst>
          </p:cNvPr>
          <p:cNvSpPr/>
          <p:nvPr userDrawn="1"/>
        </p:nvSpPr>
        <p:spPr>
          <a:xfrm>
            <a:off x="8545862" y="4054155"/>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42" name="Picture 41">
            <a:extLst>
              <a:ext uri="{FF2B5EF4-FFF2-40B4-BE49-F238E27FC236}">
                <a16:creationId xmlns:a16="http://schemas.microsoft.com/office/drawing/2014/main" id="{E88C4B36-51AA-4E8E-8AA2-04ABE278335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4408303"/>
            <a:ext cx="221195" cy="221195"/>
          </a:xfrm>
          <a:prstGeom prst="rect">
            <a:avLst/>
          </a:prstGeom>
        </p:spPr>
      </p:pic>
      <p:sp>
        <p:nvSpPr>
          <p:cNvPr id="54" name="Rectangle 53">
            <a:extLst>
              <a:ext uri="{FF2B5EF4-FFF2-40B4-BE49-F238E27FC236}">
                <a16:creationId xmlns:a16="http://schemas.microsoft.com/office/drawing/2014/main" id="{A4FC68D4-5848-40D2-8142-BE9493B07987}"/>
              </a:ext>
            </a:extLst>
          </p:cNvPr>
          <p:cNvSpPr/>
          <p:nvPr userDrawn="1"/>
        </p:nvSpPr>
        <p:spPr>
          <a:xfrm>
            <a:off x="5245610" y="2118084"/>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5" name="Picture 54">
            <a:extLst>
              <a:ext uri="{FF2B5EF4-FFF2-40B4-BE49-F238E27FC236}">
                <a16:creationId xmlns:a16="http://schemas.microsoft.com/office/drawing/2014/main" id="{4B87B30A-C9F6-4CE7-A59A-3330E89D8F8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2465277"/>
            <a:ext cx="221195" cy="221195"/>
          </a:xfrm>
          <a:prstGeom prst="rect">
            <a:avLst/>
          </a:prstGeom>
        </p:spPr>
      </p:pic>
      <p:sp>
        <p:nvSpPr>
          <p:cNvPr id="62" name="Rectangle 61">
            <a:extLst>
              <a:ext uri="{FF2B5EF4-FFF2-40B4-BE49-F238E27FC236}">
                <a16:creationId xmlns:a16="http://schemas.microsoft.com/office/drawing/2014/main" id="{0E656A0E-65B9-4CE1-8514-DECC24491D57}"/>
              </a:ext>
            </a:extLst>
          </p:cNvPr>
          <p:cNvSpPr/>
          <p:nvPr userDrawn="1"/>
        </p:nvSpPr>
        <p:spPr>
          <a:xfrm>
            <a:off x="5245610" y="4054829"/>
            <a:ext cx="3118177" cy="166315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3" name="Picture 62">
            <a:extLst>
              <a:ext uri="{FF2B5EF4-FFF2-40B4-BE49-F238E27FC236}">
                <a16:creationId xmlns:a16="http://schemas.microsoft.com/office/drawing/2014/main" id="{5A81403A-CD9A-4CBD-8725-C540D29379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4335" y="4408303"/>
            <a:ext cx="221195" cy="221195"/>
          </a:xfrm>
          <a:prstGeom prst="rect">
            <a:avLst/>
          </a:prstGeom>
        </p:spPr>
      </p:pic>
      <p:sp>
        <p:nvSpPr>
          <p:cNvPr id="67" name="Rectangle 66">
            <a:extLst>
              <a:ext uri="{FF2B5EF4-FFF2-40B4-BE49-F238E27FC236}">
                <a16:creationId xmlns:a16="http://schemas.microsoft.com/office/drawing/2014/main" id="{F8B9883B-FC01-4DF2-A2E2-91B25ECE6FD0}"/>
              </a:ext>
            </a:extLst>
          </p:cNvPr>
          <p:cNvSpPr/>
          <p:nvPr userDrawn="1"/>
        </p:nvSpPr>
        <p:spPr>
          <a:xfrm>
            <a:off x="8545862" y="2116067"/>
            <a:ext cx="3118177" cy="1707420"/>
          </a:xfrm>
          <a:prstGeom prst="rect">
            <a:avLst/>
          </a:prstGeom>
          <a:gradFill>
            <a:gsLst>
              <a:gs pos="0">
                <a:schemeClr val="bg1"/>
              </a:gs>
              <a:gs pos="48000">
                <a:srgbClr val="FFFFFF">
                  <a:alpha val="87000"/>
                </a:srgbClr>
              </a:gs>
              <a:gs pos="100000">
                <a:schemeClr val="bg1">
                  <a:alpha val="70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68" name="Picture 67">
            <a:extLst>
              <a:ext uri="{FF2B5EF4-FFF2-40B4-BE49-F238E27FC236}">
                <a16:creationId xmlns:a16="http://schemas.microsoft.com/office/drawing/2014/main" id="{8E25F023-8E37-4C81-BAE0-CB03562B077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5334" y="2465277"/>
            <a:ext cx="221195" cy="221195"/>
          </a:xfrm>
          <a:prstGeom prst="rect">
            <a:avLst/>
          </a:prstGeom>
        </p:spPr>
      </p:pic>
      <p:sp>
        <p:nvSpPr>
          <p:cNvPr id="74" name="Text Placeholder 23"/>
          <p:cNvSpPr>
            <a:spLocks noGrp="1"/>
          </p:cNvSpPr>
          <p:nvPr>
            <p:ph type="body" sz="quarter" idx="15" hasCustomPrompt="1"/>
          </p:nvPr>
        </p:nvSpPr>
        <p:spPr>
          <a:xfrm>
            <a:off x="586770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5" name="Text Placeholder 23"/>
          <p:cNvSpPr>
            <a:spLocks noGrp="1"/>
          </p:cNvSpPr>
          <p:nvPr>
            <p:ph type="body" sz="quarter" idx="16" hasCustomPrompt="1"/>
          </p:nvPr>
        </p:nvSpPr>
        <p:spPr>
          <a:xfrm>
            <a:off x="9244433" y="2459016"/>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6" name="Text Placeholder 23"/>
          <p:cNvSpPr>
            <a:spLocks noGrp="1"/>
          </p:cNvSpPr>
          <p:nvPr>
            <p:ph type="body" sz="quarter" idx="17" hasCustomPrompt="1"/>
          </p:nvPr>
        </p:nvSpPr>
        <p:spPr>
          <a:xfrm>
            <a:off x="586770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7" name="Text Placeholder 23"/>
          <p:cNvSpPr>
            <a:spLocks noGrp="1"/>
          </p:cNvSpPr>
          <p:nvPr>
            <p:ph type="body" sz="quarter" idx="19" hasCustomPrompt="1"/>
          </p:nvPr>
        </p:nvSpPr>
        <p:spPr>
          <a:xfrm>
            <a:off x="9244433" y="4388570"/>
            <a:ext cx="1771834" cy="263636"/>
          </a:xfrm>
        </p:spPr>
        <p:txBody>
          <a:bodyPr>
            <a:noAutofit/>
          </a:bodyPr>
          <a:lstStyle>
            <a:lvl1pPr marL="0" indent="0">
              <a:lnSpc>
                <a:spcPts val="1700"/>
              </a:lnSpc>
              <a:buNone/>
              <a:defRPr sz="1200" b="1"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 headline</a:t>
            </a:r>
            <a:endParaRPr lang="en-US"/>
          </a:p>
        </p:txBody>
      </p:sp>
      <p:sp>
        <p:nvSpPr>
          <p:cNvPr id="78" name="Text Placeholder 23"/>
          <p:cNvSpPr>
            <a:spLocks noGrp="1"/>
          </p:cNvSpPr>
          <p:nvPr>
            <p:ph type="body" sz="quarter" idx="20" hasCustomPrompt="1"/>
          </p:nvPr>
        </p:nvSpPr>
        <p:spPr>
          <a:xfrm>
            <a:off x="5417820" y="2969579"/>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79" name="Text Placeholder 23"/>
          <p:cNvSpPr>
            <a:spLocks noGrp="1"/>
          </p:cNvSpPr>
          <p:nvPr>
            <p:ph type="body" sz="quarter" idx="21" hasCustomPrompt="1"/>
          </p:nvPr>
        </p:nvSpPr>
        <p:spPr>
          <a:xfrm>
            <a:off x="8755025" y="2969579"/>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0" name="Text Placeholder 23"/>
          <p:cNvSpPr>
            <a:spLocks noGrp="1"/>
          </p:cNvSpPr>
          <p:nvPr>
            <p:ph type="body" sz="quarter" idx="22" hasCustomPrompt="1"/>
          </p:nvPr>
        </p:nvSpPr>
        <p:spPr>
          <a:xfrm>
            <a:off x="5417820" y="4889124"/>
            <a:ext cx="2732950"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1" name="Text Placeholder 23"/>
          <p:cNvSpPr>
            <a:spLocks noGrp="1"/>
          </p:cNvSpPr>
          <p:nvPr>
            <p:ph type="body" sz="quarter" idx="23" hasCustomPrompt="1"/>
          </p:nvPr>
        </p:nvSpPr>
        <p:spPr>
          <a:xfrm>
            <a:off x="8755025" y="4889124"/>
            <a:ext cx="2681504" cy="545781"/>
          </a:xfrm>
        </p:spPr>
        <p:txBody>
          <a:bodyPr>
            <a:noAutofit/>
          </a:bodyPr>
          <a:lstStyle>
            <a:lvl1pPr marL="0" indent="0">
              <a:lnSpc>
                <a:spcPts val="1500"/>
              </a:lnSpc>
              <a:buNone/>
              <a:defRPr sz="1100" baseline="0">
                <a:solidFill>
                  <a:srgbClr val="16172B"/>
                </a:solidFill>
              </a:defRPr>
            </a:lvl1pPr>
            <a:lvl2pPr>
              <a:defRPr sz="1200"/>
            </a:lvl2pPr>
            <a:lvl3pPr>
              <a:defRPr sz="1100"/>
            </a:lvl3pPr>
            <a:lvl4pPr>
              <a:defRPr sz="1050"/>
            </a:lvl4pPr>
            <a:lvl5pPr>
              <a:defRPr sz="1050"/>
            </a:lvl5pPr>
          </a:lstStyle>
          <a:p>
            <a:pPr lvl="0"/>
            <a:r>
              <a:rPr lang="en-US"/>
              <a:t>Click to edit </a:t>
            </a:r>
            <a:r>
              <a:rPr lang="sr-Latn-RS"/>
              <a:t>body text xxxxxx xxxxxxxxxxxxxxxxxxxxxxxxxxxxxx</a:t>
            </a:r>
            <a:endParaRPr lang="en-US"/>
          </a:p>
        </p:txBody>
      </p:sp>
      <p:sp>
        <p:nvSpPr>
          <p:cNvPr id="82" name="Picture Placeholder 4">
            <a:extLst>
              <a:ext uri="{FF2B5EF4-FFF2-40B4-BE49-F238E27FC236}">
                <a16:creationId xmlns:a16="http://schemas.microsoft.com/office/drawing/2014/main" id="{43A99360-26F0-4CD1-8DF0-8B7EE66F1555}"/>
              </a:ext>
            </a:extLst>
          </p:cNvPr>
          <p:cNvSpPr>
            <a:spLocks noGrp="1"/>
          </p:cNvSpPr>
          <p:nvPr>
            <p:ph type="pic" sz="quarter" idx="10"/>
          </p:nvPr>
        </p:nvSpPr>
        <p:spPr>
          <a:xfrm>
            <a:off x="5339741" y="2300335"/>
            <a:ext cx="537077" cy="545781"/>
          </a:xfrm>
        </p:spPr>
        <p:txBody>
          <a:bodyPr>
            <a:normAutofit/>
          </a:bodyPr>
          <a:lstStyle>
            <a:lvl1pPr marL="0" indent="0">
              <a:buNone/>
              <a:defRPr sz="800">
                <a:solidFill>
                  <a:schemeClr val="bg1"/>
                </a:solidFill>
              </a:defRPr>
            </a:lvl1pPr>
          </a:lstStyle>
          <a:p>
            <a:endParaRPr lang="en-US"/>
          </a:p>
        </p:txBody>
      </p:sp>
      <p:sp>
        <p:nvSpPr>
          <p:cNvPr id="83" name="Picture Placeholder 4">
            <a:extLst>
              <a:ext uri="{FF2B5EF4-FFF2-40B4-BE49-F238E27FC236}">
                <a16:creationId xmlns:a16="http://schemas.microsoft.com/office/drawing/2014/main" id="{8E69D434-6B37-4365-A796-9683C2B8D440}"/>
              </a:ext>
            </a:extLst>
          </p:cNvPr>
          <p:cNvSpPr>
            <a:spLocks noGrp="1"/>
          </p:cNvSpPr>
          <p:nvPr>
            <p:ph type="pic" sz="quarter" idx="24"/>
          </p:nvPr>
        </p:nvSpPr>
        <p:spPr>
          <a:xfrm>
            <a:off x="8676876" y="2300335"/>
            <a:ext cx="537077" cy="545781"/>
          </a:xfrm>
        </p:spPr>
        <p:txBody>
          <a:bodyPr>
            <a:normAutofit/>
          </a:bodyPr>
          <a:lstStyle>
            <a:lvl1pPr marL="0" indent="0">
              <a:buNone/>
              <a:defRPr sz="800">
                <a:solidFill>
                  <a:schemeClr val="bg1"/>
                </a:solidFill>
              </a:defRPr>
            </a:lvl1pPr>
          </a:lstStyle>
          <a:p>
            <a:endParaRPr lang="en-US"/>
          </a:p>
        </p:txBody>
      </p:sp>
      <p:sp>
        <p:nvSpPr>
          <p:cNvPr id="84" name="Picture Placeholder 4">
            <a:extLst>
              <a:ext uri="{FF2B5EF4-FFF2-40B4-BE49-F238E27FC236}">
                <a16:creationId xmlns:a16="http://schemas.microsoft.com/office/drawing/2014/main" id="{1A1F3679-BD1F-4F28-9D50-0426248AFB3E}"/>
              </a:ext>
            </a:extLst>
          </p:cNvPr>
          <p:cNvSpPr>
            <a:spLocks noGrp="1"/>
          </p:cNvSpPr>
          <p:nvPr>
            <p:ph type="pic" sz="quarter" idx="25"/>
          </p:nvPr>
        </p:nvSpPr>
        <p:spPr>
          <a:xfrm>
            <a:off x="5339741" y="4240124"/>
            <a:ext cx="537077" cy="545781"/>
          </a:xfrm>
        </p:spPr>
        <p:txBody>
          <a:bodyPr>
            <a:normAutofit/>
          </a:bodyPr>
          <a:lstStyle>
            <a:lvl1pPr marL="0" indent="0">
              <a:buNone/>
              <a:defRPr sz="800">
                <a:solidFill>
                  <a:schemeClr val="bg1"/>
                </a:solidFill>
              </a:defRPr>
            </a:lvl1pPr>
          </a:lstStyle>
          <a:p>
            <a:endParaRPr lang="en-US"/>
          </a:p>
        </p:txBody>
      </p:sp>
      <p:sp>
        <p:nvSpPr>
          <p:cNvPr id="85" name="Picture Placeholder 4">
            <a:extLst>
              <a:ext uri="{FF2B5EF4-FFF2-40B4-BE49-F238E27FC236}">
                <a16:creationId xmlns:a16="http://schemas.microsoft.com/office/drawing/2014/main" id="{3D5EE4FB-D379-4242-9BF4-8D40235D5BEA}"/>
              </a:ext>
            </a:extLst>
          </p:cNvPr>
          <p:cNvSpPr>
            <a:spLocks noGrp="1"/>
          </p:cNvSpPr>
          <p:nvPr>
            <p:ph type="pic" sz="quarter" idx="26"/>
          </p:nvPr>
        </p:nvSpPr>
        <p:spPr>
          <a:xfrm>
            <a:off x="8676876" y="4240124"/>
            <a:ext cx="537077" cy="545781"/>
          </a:xfrm>
        </p:spPr>
        <p:txBody>
          <a:bodyPr>
            <a:normAutofit/>
          </a:bodyPr>
          <a:lstStyle>
            <a:lvl1pPr marL="0" indent="0">
              <a:buNone/>
              <a:defRPr sz="800">
                <a:solidFill>
                  <a:schemeClr val="bg1"/>
                </a:solidFill>
              </a:defRPr>
            </a:lvl1pPr>
          </a:lstStyle>
          <a:p>
            <a:endParaRPr lang="en-US"/>
          </a:p>
        </p:txBody>
      </p:sp>
    </p:spTree>
    <p:extLst>
      <p:ext uri="{BB962C8B-B14F-4D97-AF65-F5344CB8AC3E}">
        <p14:creationId xmlns:p14="http://schemas.microsoft.com/office/powerpoint/2010/main" val="336204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par>
                                <p:cTn id="8" presetID="22" presetClass="entr" presetSubtype="2"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par>
                                <p:cTn id="11" presetID="2" presetClass="entr" presetSubtype="2" decel="40000" fill="hold" grpId="0" nodeType="withEffect">
                                  <p:stCondLst>
                                    <p:cond delay="1000"/>
                                  </p:stCondLst>
                                  <p:iterate type="lt">
                                    <p:tmPct val="2000"/>
                                  </p:iterate>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750" fill="hold"/>
                                        <p:tgtEl>
                                          <p:spTgt spid="13"/>
                                        </p:tgtEl>
                                        <p:attrNameLst>
                                          <p:attrName>ppt_x</p:attrName>
                                        </p:attrNameLst>
                                      </p:cBhvr>
                                      <p:tavLst>
                                        <p:tav tm="0">
                                          <p:val>
                                            <p:strVal val="1+#ppt_w/2"/>
                                          </p:val>
                                        </p:tav>
                                        <p:tav tm="100000">
                                          <p:val>
                                            <p:strVal val="#ppt_x"/>
                                          </p:val>
                                        </p:tav>
                                      </p:tavLst>
                                    </p:anim>
                                    <p:anim calcmode="lin" valueType="num">
                                      <p:cBhvr additive="base">
                                        <p:cTn id="14" dur="750" fill="hold"/>
                                        <p:tgtEl>
                                          <p:spTgt spid="13"/>
                                        </p:tgtEl>
                                        <p:attrNameLst>
                                          <p:attrName>ppt_y</p:attrName>
                                        </p:attrNameLst>
                                      </p:cBhvr>
                                      <p:tavLst>
                                        <p:tav tm="0">
                                          <p:val>
                                            <p:strVal val="#ppt_y"/>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2" grpId="0" animBg="1"/>
      <p:bldP spid="13" grpId="0"/>
      <p:bldP spid="39"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You">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80D858-DD2D-4859-B891-B676BB8E54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2667" r="12667"/>
          <a:stretch/>
        </p:blipFill>
        <p:spPr>
          <a:xfrm>
            <a:off x="0" y="0"/>
            <a:ext cx="12192000" cy="6858000"/>
          </a:xfrm>
          <a:prstGeom prst="rect">
            <a:avLst/>
          </a:prstGeom>
        </p:spPr>
      </p:pic>
      <p:sp>
        <p:nvSpPr>
          <p:cNvPr id="7" name="Rectangle 6">
            <a:extLst>
              <a:ext uri="{FF2B5EF4-FFF2-40B4-BE49-F238E27FC236}">
                <a16:creationId xmlns:a16="http://schemas.microsoft.com/office/drawing/2014/main" id="{C374828B-0FBC-4F56-A336-8749D343A5A9}"/>
              </a:ext>
            </a:extLst>
          </p:cNvPr>
          <p:cNvSpPr/>
          <p:nvPr userDrawn="1"/>
        </p:nvSpPr>
        <p:spPr>
          <a:xfrm>
            <a:off x="0" y="0"/>
            <a:ext cx="12192000" cy="6858000"/>
          </a:xfrm>
          <a:prstGeom prst="rect">
            <a:avLst/>
          </a:prstGeom>
          <a:gradFill>
            <a:gsLst>
              <a:gs pos="0">
                <a:srgbClr val="16172C">
                  <a:alpha val="50000"/>
                </a:srgbClr>
              </a:gs>
              <a:gs pos="39000">
                <a:srgbClr val="16172C">
                  <a:alpha val="23000"/>
                </a:srgbClr>
              </a:gs>
              <a:gs pos="80000">
                <a:srgbClr val="16172C">
                  <a:alpha val="0"/>
                </a:srgb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11" name="Picture 10">
            <a:extLst>
              <a:ext uri="{FF2B5EF4-FFF2-40B4-BE49-F238E27FC236}">
                <a16:creationId xmlns:a16="http://schemas.microsoft.com/office/drawing/2014/main" id="{A7EFBD95-DFFB-439D-B061-6FDE65102F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3280" y="458609"/>
            <a:ext cx="1876439" cy="607558"/>
          </a:xfrm>
          <a:prstGeom prst="rect">
            <a:avLst/>
          </a:prstGeom>
        </p:spPr>
      </p:pic>
      <p:sp>
        <p:nvSpPr>
          <p:cNvPr id="15" name="Content Placeholder 2">
            <a:extLst>
              <a:ext uri="{FF2B5EF4-FFF2-40B4-BE49-F238E27FC236}">
                <a16:creationId xmlns:a16="http://schemas.microsoft.com/office/drawing/2014/main" id="{B2E9781B-813B-47C3-B1FE-0D397BA68589}"/>
              </a:ext>
            </a:extLst>
          </p:cNvPr>
          <p:cNvSpPr txBox="1">
            <a:spLocks/>
          </p:cNvSpPr>
          <p:nvPr userDrawn="1"/>
        </p:nvSpPr>
        <p:spPr>
          <a:xfrm>
            <a:off x="3227781" y="4212127"/>
            <a:ext cx="5392857" cy="48605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x-none" sz="2400" spc="300">
                <a:solidFill>
                  <a:schemeClr val="bg1"/>
                </a:solidFill>
                <a:latin typeface="Arial" panose="020B0604020202020204" pitchFamily="34" charset="0"/>
                <a:cs typeface="Arial" panose="020B0604020202020204" pitchFamily="34" charset="0"/>
              </a:rPr>
              <a:t>www.comtrade</a:t>
            </a:r>
            <a:r>
              <a:rPr lang="en-US" sz="2400" spc="300">
                <a:solidFill>
                  <a:schemeClr val="bg1"/>
                </a:solidFill>
                <a:latin typeface="Arial" panose="020B0604020202020204" pitchFamily="34" charset="0"/>
                <a:cs typeface="Arial" panose="020B0604020202020204" pitchFamily="34" charset="0"/>
              </a:rPr>
              <a:t>integration</a:t>
            </a:r>
            <a:r>
              <a:rPr lang="x-none" sz="2400" spc="300">
                <a:solidFill>
                  <a:schemeClr val="bg1"/>
                </a:solidFill>
                <a:latin typeface="Arial" panose="020B0604020202020204" pitchFamily="34" charset="0"/>
                <a:cs typeface="Arial" panose="020B0604020202020204" pitchFamily="34" charset="0"/>
              </a:rPr>
              <a:t>.com </a:t>
            </a:r>
          </a:p>
        </p:txBody>
      </p:sp>
      <p:sp>
        <p:nvSpPr>
          <p:cNvPr id="16" name="TextBox 15">
            <a:extLst>
              <a:ext uri="{FF2B5EF4-FFF2-40B4-BE49-F238E27FC236}">
                <a16:creationId xmlns:a16="http://schemas.microsoft.com/office/drawing/2014/main" id="{362E8AFC-1CE5-440B-BB65-EAB5905CCBBB}"/>
              </a:ext>
            </a:extLst>
          </p:cNvPr>
          <p:cNvSpPr txBox="1"/>
          <p:nvPr userDrawn="1"/>
        </p:nvSpPr>
        <p:spPr>
          <a:xfrm>
            <a:off x="387015" y="5423175"/>
            <a:ext cx="11276665" cy="938719"/>
          </a:xfrm>
          <a:prstGeom prst="rect">
            <a:avLst/>
          </a:prstGeom>
          <a:noFill/>
        </p:spPr>
        <p:txBody>
          <a:bodyPr wrap="square" rtlCol="0">
            <a:spAutoFit/>
          </a:bodyPr>
          <a:lstStyle/>
          <a:p>
            <a:r>
              <a:rPr lang="en-US" sz="1100">
                <a:solidFill>
                  <a:schemeClr val="bg1"/>
                </a:solidFill>
              </a:rPr>
              <a:t>Copyright © 20</a:t>
            </a:r>
            <a:r>
              <a:rPr lang="sr-Latn-RS" sz="1100">
                <a:solidFill>
                  <a:schemeClr val="bg1"/>
                </a:solidFill>
              </a:rPr>
              <a:t>20</a:t>
            </a:r>
            <a:r>
              <a:rPr lang="en-US" sz="1100">
                <a:solidFill>
                  <a:schemeClr val="bg1"/>
                </a:solidFill>
              </a:rPr>
              <a:t> </a:t>
            </a:r>
            <a:r>
              <a:rPr lang="en-US" sz="1100" err="1">
                <a:solidFill>
                  <a:schemeClr val="bg1"/>
                </a:solidFill>
              </a:rPr>
              <a:t>Comtrade</a:t>
            </a:r>
            <a:r>
              <a:rPr lang="en-US" sz="1100">
                <a:solidFill>
                  <a:schemeClr val="bg1"/>
                </a:solidFill>
              </a:rPr>
              <a:t>. All rights reserved. The content of this presentation is copyright protected. Any reproduction, distribution, or modification is not allowed.</a:t>
            </a:r>
          </a:p>
          <a:p>
            <a:pPr algn="just"/>
            <a:r>
              <a:rPr lang="en-US" sz="1100">
                <a:solidFill>
                  <a:schemeClr val="bg1"/>
                </a:solidFill>
              </a:rPr>
              <a:t>The information, solutions, and opinions contained in this presentation are of informative nature only and are not intended to be a comprehensive study, nor should they be relied on or treated as a means to provide a complete solution or advice, since we may not be aware of all specific circumstances of the case. We try to provide quality information, but we make no claims, promises, or guaranties about the accuracy, completeness, or adequacy of the information contained herein.</a:t>
            </a:r>
          </a:p>
          <a:p>
            <a:endParaRPr lang="en-US" sz="1100"/>
          </a:p>
        </p:txBody>
      </p:sp>
      <p:sp>
        <p:nvSpPr>
          <p:cNvPr id="17" name="Content Placeholder 2">
            <a:extLst>
              <a:ext uri="{FF2B5EF4-FFF2-40B4-BE49-F238E27FC236}">
                <a16:creationId xmlns:a16="http://schemas.microsoft.com/office/drawing/2014/main" id="{5CBD4F4E-4419-4E4A-9C7A-1B8B0CE78385}"/>
              </a:ext>
            </a:extLst>
          </p:cNvPr>
          <p:cNvSpPr txBox="1">
            <a:spLocks/>
          </p:cNvSpPr>
          <p:nvPr userDrawn="1"/>
        </p:nvSpPr>
        <p:spPr>
          <a:xfrm>
            <a:off x="3227781" y="2758617"/>
            <a:ext cx="5392857" cy="9574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r-Latn-RS" sz="6000" b="1" spc="0">
                <a:solidFill>
                  <a:schemeClr val="bg1"/>
                </a:solidFill>
                <a:latin typeface="Arial" panose="020B0604020202020204" pitchFamily="34" charset="0"/>
                <a:cs typeface="Arial" panose="020B0604020202020204" pitchFamily="34" charset="0"/>
              </a:rPr>
              <a:t>Thank you</a:t>
            </a:r>
            <a:endParaRPr lang="x-none" sz="6000" b="1" spc="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7192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par>
                                <p:cTn id="12" presetID="2" presetClass="entr" presetSubtype="8" decel="50000" fill="hold" grpId="0" nodeType="withEffect">
                                  <p:stCondLst>
                                    <p:cond delay="250"/>
                                  </p:stCondLst>
                                  <p:iterate type="wd">
                                    <p:tmPct val="3000"/>
                                  </p:iterate>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750" fill="hold"/>
                                        <p:tgtEl>
                                          <p:spTgt spid="15"/>
                                        </p:tgtEl>
                                        <p:attrNameLst>
                                          <p:attrName>ppt_x</p:attrName>
                                        </p:attrNameLst>
                                      </p:cBhvr>
                                      <p:tavLst>
                                        <p:tav tm="0">
                                          <p:val>
                                            <p:strVal val="0-#ppt_w/2"/>
                                          </p:val>
                                        </p:tav>
                                        <p:tav tm="100000">
                                          <p:val>
                                            <p:strVal val="#ppt_x"/>
                                          </p:val>
                                        </p:tav>
                                      </p:tavLst>
                                    </p:anim>
                                    <p:anim calcmode="lin" valueType="num">
                                      <p:cBhvr additive="base">
                                        <p:cTn id="15" dur="750" fill="hold"/>
                                        <p:tgtEl>
                                          <p:spTgt spid="15"/>
                                        </p:tgtEl>
                                        <p:attrNameLst>
                                          <p:attrName>ppt_y</p:attrName>
                                        </p:attrNameLst>
                                      </p:cBhvr>
                                      <p:tavLst>
                                        <p:tav tm="0">
                                          <p:val>
                                            <p:strVal val="#ppt_y"/>
                                          </p:val>
                                        </p:tav>
                                        <p:tav tm="100000">
                                          <p:val>
                                            <p:strVal val="#ppt_y"/>
                                          </p:val>
                                        </p:tav>
                                      </p:tavLst>
                                    </p:anim>
                                  </p:childTnLst>
                                </p:cTn>
                              </p:par>
                              <p:par>
                                <p:cTn id="16" presetID="2" presetClass="entr" presetSubtype="8" decel="50000" fill="hold" grpId="0" nodeType="withEffect">
                                  <p:stCondLst>
                                    <p:cond delay="250"/>
                                  </p:stCondLst>
                                  <p:iterate type="wd">
                                    <p:tmPct val="3000"/>
                                  </p:iterate>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0-#ppt_w/2"/>
                                          </p:val>
                                        </p:tav>
                                        <p:tav tm="100000">
                                          <p:val>
                                            <p:strVal val="#ppt_x"/>
                                          </p:val>
                                        </p:tav>
                                      </p:tavLst>
                                    </p:anim>
                                    <p:anim calcmode="lin" valueType="num">
                                      <p:cBhvr additive="base">
                                        <p:cTn id="19"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7"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215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3469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8288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9849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0964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8" name="Title 1"/>
          <p:cNvSpPr txBox="1">
            <a:spLocks/>
          </p:cNvSpPr>
          <p:nvPr userDrawn="1"/>
        </p:nvSpPr>
        <p:spPr>
          <a:xfrm>
            <a:off x="5097799" y="607687"/>
            <a:ext cx="1746517" cy="4099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en-US">
                <a:solidFill>
                  <a:srgbClr val="16172B"/>
                </a:solidFill>
              </a:rPr>
              <a:t>Icons</a:t>
            </a:r>
          </a:p>
        </p:txBody>
      </p:sp>
    </p:spTree>
    <p:extLst>
      <p:ext uri="{BB962C8B-B14F-4D97-AF65-F5344CB8AC3E}">
        <p14:creationId xmlns:p14="http://schemas.microsoft.com/office/powerpoint/2010/main" val="7977735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70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13364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theme" Target="../theme/theme2.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slideLayout" Target="../slideLayouts/slideLayout62.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slideLayout" Target="../slideLayouts/slideLayout61.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r-Latn-RS"/>
              <a:t> </a:t>
            </a:r>
            <a:r>
              <a:rPr lang="en-US"/>
              <a:t>Click to edit Master text styles</a:t>
            </a:r>
          </a:p>
          <a:p>
            <a:pPr lvl="1"/>
            <a:r>
              <a:rPr lang="sr-Latn-RS"/>
              <a:t> </a:t>
            </a:r>
            <a:r>
              <a:rPr lang="en-US"/>
              <a:t>Second level</a:t>
            </a:r>
          </a:p>
          <a:p>
            <a:pPr lvl="2"/>
            <a:r>
              <a:rPr lang="sr-Latn-RS"/>
              <a:t> </a:t>
            </a:r>
            <a:r>
              <a:rPr lang="en-US"/>
              <a:t>Third level</a:t>
            </a:r>
          </a:p>
          <a:p>
            <a:pPr lvl="3"/>
            <a:r>
              <a:rPr lang="sr-Latn-RS"/>
              <a:t> </a:t>
            </a:r>
            <a:r>
              <a:rPr lang="en-US"/>
              <a:t>Fourth level</a:t>
            </a:r>
          </a:p>
          <a:p>
            <a:pPr lvl="4"/>
            <a:r>
              <a:rPr lang="sr-Latn-RS"/>
              <a:t> </a:t>
            </a:r>
            <a:r>
              <a:rPr lang="en-US"/>
              <a:t>Fifth level</a:t>
            </a:r>
          </a:p>
        </p:txBody>
      </p:sp>
    </p:spTree>
    <p:extLst>
      <p:ext uri="{BB962C8B-B14F-4D97-AF65-F5344CB8AC3E}">
        <p14:creationId xmlns:p14="http://schemas.microsoft.com/office/powerpoint/2010/main" val="957963060"/>
      </p:ext>
    </p:extLst>
  </p:cSld>
  <p:clrMap bg1="lt1" tx1="dk1" bg2="lt2" tx2="dk2" accent1="accent1" accent2="accent2" accent3="accent3" accent4="accent4" accent5="accent5" accent6="accent6" hlink="hlink" folHlink="folHlink"/>
  <p:sldLayoutIdLst>
    <p:sldLayoutId id="2147483651" r:id="rId1"/>
    <p:sldLayoutId id="2147483676" r:id="rId2"/>
    <p:sldLayoutId id="2147483652" r:id="rId3"/>
    <p:sldLayoutId id="2147483653" r:id="rId4"/>
    <p:sldLayoutId id="2147483654" r:id="rId5"/>
    <p:sldLayoutId id="2147483655" r:id="rId6"/>
    <p:sldLayoutId id="2147483683" r:id="rId7"/>
    <p:sldLayoutId id="2147483675" r:id="rId8"/>
    <p:sldLayoutId id="2147483656" r:id="rId9"/>
    <p:sldLayoutId id="2147483674" r:id="rId10"/>
    <p:sldLayoutId id="2147483657" r:id="rId11"/>
    <p:sldLayoutId id="2147483649" r:id="rId12"/>
    <p:sldLayoutId id="2147483660" r:id="rId13"/>
    <p:sldLayoutId id="2147483658" r:id="rId14"/>
    <p:sldLayoutId id="2147483670" r:id="rId15"/>
    <p:sldLayoutId id="2147483659" r:id="rId16"/>
    <p:sldLayoutId id="2147483661" r:id="rId17"/>
    <p:sldLayoutId id="2147483669" r:id="rId18"/>
    <p:sldLayoutId id="2147483666" r:id="rId19"/>
    <p:sldLayoutId id="2147483671" r:id="rId20"/>
    <p:sldLayoutId id="2147483672" r:id="rId21"/>
    <p:sldLayoutId id="2147483673" r:id="rId22"/>
    <p:sldLayoutId id="2147483667" r:id="rId23"/>
    <p:sldLayoutId id="2147483668" r:id="rId24"/>
    <p:sldLayoutId id="2147483680" r:id="rId25"/>
    <p:sldLayoutId id="2147483681" r:id="rId26"/>
    <p:sldLayoutId id="2147483682" r:id="rId27"/>
    <p:sldLayoutId id="2147483719" r:id="rId28"/>
    <p:sldLayoutId id="2147483720" r:id="rId29"/>
    <p:sldLayoutId id="2147483721" r:id="rId3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0E4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6104" y="495369"/>
            <a:ext cx="10919792" cy="8464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65922" y="1825625"/>
            <a:ext cx="10813774" cy="4351338"/>
          </a:xfrm>
          <a:prstGeom prst="rect">
            <a:avLst/>
          </a:prstGeom>
        </p:spPr>
        <p:txBody>
          <a:bodyPr vert="horz" lIns="91440" tIns="45720" rIns="91440" bIns="45720" rtlCol="0">
            <a:normAutofit/>
          </a:bodyPr>
          <a:lstStyle/>
          <a:p>
            <a:pPr lvl="0"/>
            <a:r>
              <a:rPr lang="sr-Latn-RS"/>
              <a:t> </a:t>
            </a:r>
            <a:r>
              <a:rPr lang="en-US"/>
              <a:t>Click to edit Master text styles</a:t>
            </a:r>
          </a:p>
          <a:p>
            <a:pPr lvl="1"/>
            <a:r>
              <a:rPr lang="sr-Latn-RS"/>
              <a:t> </a:t>
            </a:r>
            <a:r>
              <a:rPr lang="en-US"/>
              <a:t>Second level</a:t>
            </a:r>
          </a:p>
          <a:p>
            <a:pPr lvl="2"/>
            <a:r>
              <a:rPr lang="sr-Latn-RS"/>
              <a:t> </a:t>
            </a:r>
            <a:r>
              <a:rPr lang="en-US"/>
              <a:t>Third level</a:t>
            </a:r>
          </a:p>
          <a:p>
            <a:pPr lvl="3"/>
            <a:r>
              <a:rPr lang="sr-Latn-RS"/>
              <a:t> </a:t>
            </a:r>
            <a:r>
              <a:rPr lang="en-US"/>
              <a:t>Fourth level</a:t>
            </a:r>
          </a:p>
          <a:p>
            <a:pPr lvl="4"/>
            <a:r>
              <a:rPr lang="sr-Latn-RS"/>
              <a:t> </a:t>
            </a:r>
            <a:r>
              <a:rPr lang="en-US"/>
              <a:t>Fifth level</a:t>
            </a:r>
          </a:p>
        </p:txBody>
      </p:sp>
    </p:spTree>
    <p:extLst>
      <p:ext uri="{BB962C8B-B14F-4D97-AF65-F5344CB8AC3E}">
        <p14:creationId xmlns:p14="http://schemas.microsoft.com/office/powerpoint/2010/main" val="34374599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8" r:id="rId32"/>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0E4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13.png"/><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3.png"/><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image" Target="../media/image23.svg"/><Relationship Id="rId11" Type="http://schemas.openxmlformats.org/officeDocument/2006/relationships/image" Target="../media/image13.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B7F7D5F-7D7A-40D1-AF91-4D67C9D46FF4}"/>
              </a:ext>
            </a:extLst>
          </p:cNvPr>
          <p:cNvSpPr/>
          <p:nvPr/>
        </p:nvSpPr>
        <p:spPr>
          <a:xfrm>
            <a:off x="-19676" y="4887"/>
            <a:ext cx="12211675" cy="6858000"/>
          </a:xfrm>
          <a:prstGeom prst="rect">
            <a:avLst/>
          </a:prstGeom>
          <a:gradFill>
            <a:gsLst>
              <a:gs pos="0">
                <a:srgbClr val="16172C">
                  <a:alpha val="93000"/>
                </a:srgbClr>
              </a:gs>
              <a:gs pos="31000">
                <a:srgbClr val="16172C">
                  <a:alpha val="72000"/>
                </a:srgbClr>
              </a:gs>
              <a:gs pos="71000">
                <a:srgbClr val="16172C">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2EB6A962-6293-4EE0-BC75-6E49EF66F488}"/>
              </a:ext>
            </a:extLst>
          </p:cNvPr>
          <p:cNvGrpSpPr/>
          <p:nvPr/>
        </p:nvGrpSpPr>
        <p:grpSpPr>
          <a:xfrm>
            <a:off x="877941" y="1400450"/>
            <a:ext cx="4012648" cy="4012648"/>
            <a:chOff x="5478897" y="458788"/>
            <a:chExt cx="6153150" cy="6153150"/>
          </a:xfrm>
        </p:grpSpPr>
        <p:sp>
          <p:nvSpPr>
            <p:cNvPr id="8" name="Oval 10">
              <a:extLst>
                <a:ext uri="{FF2B5EF4-FFF2-40B4-BE49-F238E27FC236}">
                  <a16:creationId xmlns:a16="http://schemas.microsoft.com/office/drawing/2014/main" id="{0B4B78A0-1E32-41E3-9A9D-EAF0EFDE0EE1}"/>
                </a:ext>
              </a:extLst>
            </p:cNvPr>
            <p:cNvSpPr>
              <a:spLocks noChangeArrowheads="1"/>
            </p:cNvSpPr>
            <p:nvPr/>
          </p:nvSpPr>
          <p:spPr bwMode="auto">
            <a:xfrm>
              <a:off x="5478897" y="458788"/>
              <a:ext cx="6153150" cy="6153150"/>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6716A865-78A9-4C91-8E7E-1CB25AAC3331}"/>
                </a:ext>
              </a:extLst>
            </p:cNvPr>
            <p:cNvSpPr>
              <a:spLocks/>
            </p:cNvSpPr>
            <p:nvPr/>
          </p:nvSpPr>
          <p:spPr bwMode="auto">
            <a:xfrm>
              <a:off x="5549900" y="519113"/>
              <a:ext cx="5245100" cy="6032500"/>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gradFill>
              <a:gsLst>
                <a:gs pos="0">
                  <a:srgbClr val="C01433"/>
                </a:gs>
                <a:gs pos="100000">
                  <a:srgbClr val="F40D4E"/>
                </a:gs>
              </a:gsLst>
              <a:lin ang="0" scaled="0"/>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23EA25CC-10F1-4DA0-A5D9-163D487E86E3}"/>
              </a:ext>
            </a:extLst>
          </p:cNvPr>
          <p:cNvSpPr txBox="1"/>
          <p:nvPr/>
        </p:nvSpPr>
        <p:spPr>
          <a:xfrm>
            <a:off x="2832863" y="2936438"/>
            <a:ext cx="8856981" cy="1692771"/>
          </a:xfrm>
          <a:prstGeom prst="rect">
            <a:avLst/>
          </a:prstGeom>
          <a:noFill/>
        </p:spPr>
        <p:txBody>
          <a:bodyPr wrap="square" lIns="91440" tIns="45720" rIns="91440" bIns="45720" rtlCol="0" anchor="t">
            <a:spAutoFit/>
          </a:bodyPr>
          <a:lstStyle/>
          <a:p>
            <a:r>
              <a:rPr lang="sr-Latn-RS" sz="4000" b="1" dirty="0">
                <a:solidFill>
                  <a:schemeClr val="bg1"/>
                </a:solidFill>
                <a:latin typeface="Arial"/>
                <a:ea typeface="+mn-lt"/>
                <a:cs typeface="Arial"/>
              </a:rPr>
              <a:t>Data</a:t>
            </a:r>
            <a:r>
              <a:rPr lang="sr-Latn-RS" sz="3200" b="1" dirty="0">
                <a:solidFill>
                  <a:schemeClr val="bg1"/>
                </a:solidFill>
                <a:latin typeface="Arial"/>
                <a:ea typeface="+mn-lt"/>
                <a:cs typeface="Arial"/>
              </a:rPr>
              <a:t> as </a:t>
            </a:r>
            <a:r>
              <a:rPr lang="sr-Latn-RS" sz="3200" b="1" dirty="0" err="1">
                <a:solidFill>
                  <a:schemeClr val="bg1"/>
                </a:solidFill>
                <a:latin typeface="Arial"/>
                <a:ea typeface="+mn-lt"/>
                <a:cs typeface="Arial"/>
              </a:rPr>
              <a:t>the</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foundation</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of</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successful</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digital</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transformation</a:t>
            </a:r>
            <a:r>
              <a:rPr lang="sr-Latn-RS" sz="3200" b="1" dirty="0">
                <a:solidFill>
                  <a:schemeClr val="bg1"/>
                </a:solidFill>
                <a:latin typeface="Arial"/>
                <a:ea typeface="+mn-lt"/>
                <a:cs typeface="Arial"/>
              </a:rPr>
              <a:t> in </a:t>
            </a:r>
            <a:r>
              <a:rPr lang="sr-Latn-RS" sz="3200" b="1" dirty="0" err="1">
                <a:solidFill>
                  <a:schemeClr val="bg1"/>
                </a:solidFill>
                <a:latin typeface="Arial"/>
                <a:ea typeface="+mn-lt"/>
                <a:cs typeface="Arial"/>
              </a:rPr>
              <a:t>the</a:t>
            </a:r>
            <a:r>
              <a:rPr lang="sr-Latn-RS" sz="3200" b="1" dirty="0">
                <a:solidFill>
                  <a:schemeClr val="bg1"/>
                </a:solidFill>
                <a:latin typeface="Arial"/>
                <a:ea typeface="+mn-lt"/>
                <a:cs typeface="Arial"/>
              </a:rPr>
              <a:t> </a:t>
            </a:r>
            <a:r>
              <a:rPr lang="sr-Latn-RS" sz="3200" b="1" dirty="0" err="1">
                <a:solidFill>
                  <a:schemeClr val="bg1"/>
                </a:solidFill>
                <a:latin typeface="Arial"/>
                <a:ea typeface="+mn-lt"/>
                <a:cs typeface="Arial"/>
              </a:rPr>
              <a:t>financial</a:t>
            </a:r>
            <a:r>
              <a:rPr lang="sr-Latn-RS" sz="3200" b="1" dirty="0">
                <a:solidFill>
                  <a:schemeClr val="bg1"/>
                </a:solidFill>
                <a:latin typeface="Arial"/>
                <a:ea typeface="+mn-lt"/>
                <a:cs typeface="Arial"/>
              </a:rPr>
              <a:t> segment</a:t>
            </a:r>
            <a:endParaRPr lang="sr-Latn-RS" sz="3200" b="1" dirty="0">
              <a:solidFill>
                <a:schemeClr val="bg1"/>
              </a:solidFill>
              <a:latin typeface="Arial"/>
              <a:cs typeface="Arial"/>
            </a:endParaRPr>
          </a:p>
          <a:p>
            <a:r>
              <a:rPr lang="sr-Latn-RS" sz="3200" b="1" dirty="0">
                <a:solidFill>
                  <a:schemeClr val="bg1"/>
                </a:solidFill>
                <a:latin typeface="Arial"/>
                <a:cs typeface="Arial"/>
              </a:rPr>
              <a:t>                           </a:t>
            </a:r>
            <a:endParaRPr lang="en-US" sz="3200" b="1" dirty="0">
              <a:solidFill>
                <a:schemeClr val="bg1"/>
              </a:solidFill>
              <a:latin typeface="Arial"/>
              <a:cs typeface="Arial"/>
            </a:endParaRPr>
          </a:p>
        </p:txBody>
      </p:sp>
      <p:sp>
        <p:nvSpPr>
          <p:cNvPr id="11" name="TextBox 10">
            <a:extLst>
              <a:ext uri="{FF2B5EF4-FFF2-40B4-BE49-F238E27FC236}">
                <a16:creationId xmlns:a16="http://schemas.microsoft.com/office/drawing/2014/main" id="{38FAFD9A-15AE-4BA4-BEB1-203DB5368E17}"/>
              </a:ext>
            </a:extLst>
          </p:cNvPr>
          <p:cNvSpPr txBox="1"/>
          <p:nvPr/>
        </p:nvSpPr>
        <p:spPr>
          <a:xfrm>
            <a:off x="9790613" y="5878768"/>
            <a:ext cx="2245444" cy="369332"/>
          </a:xfrm>
          <a:prstGeom prst="rect">
            <a:avLst/>
          </a:prstGeom>
          <a:noFill/>
        </p:spPr>
        <p:txBody>
          <a:bodyPr wrap="square" lIns="91440" tIns="45720" rIns="91440" bIns="45720" rtlCol="0" anchor="t">
            <a:spAutoFit/>
          </a:bodyPr>
          <a:lstStyle/>
          <a:p>
            <a:r>
              <a:rPr lang="sr-Latn-RS">
                <a:solidFill>
                  <a:schemeClr val="bg1"/>
                </a:solidFill>
                <a:latin typeface="Arial"/>
                <a:cs typeface="Arial"/>
              </a:rPr>
              <a:t>December</a:t>
            </a:r>
            <a:r>
              <a:rPr lang="en-US">
                <a:solidFill>
                  <a:schemeClr val="bg1"/>
                </a:solidFill>
                <a:latin typeface="Arial"/>
                <a:cs typeface="Arial"/>
              </a:rPr>
              <a:t> 2023</a:t>
            </a:r>
            <a:endParaRPr lang="en-US">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1C38B44-8E8F-72CC-276C-707A492CD44E}"/>
              </a:ext>
            </a:extLst>
          </p:cNvPr>
          <p:cNvSpPr txBox="1"/>
          <p:nvPr/>
        </p:nvSpPr>
        <p:spPr>
          <a:xfrm>
            <a:off x="155943" y="5601769"/>
            <a:ext cx="8856981" cy="646331"/>
          </a:xfrm>
          <a:prstGeom prst="rect">
            <a:avLst/>
          </a:prstGeom>
          <a:noFill/>
        </p:spPr>
        <p:txBody>
          <a:bodyPr wrap="square" lIns="91440" tIns="45720" rIns="91440" bIns="45720" rtlCol="0" anchor="t">
            <a:spAutoFit/>
          </a:bodyPr>
          <a:lstStyle/>
          <a:p>
            <a:r>
              <a:rPr lang="sr-Latn-RS" b="1" dirty="0">
                <a:solidFill>
                  <a:schemeClr val="bg1"/>
                </a:solidFill>
                <a:latin typeface="Arial"/>
                <a:ea typeface="+mn-lt"/>
                <a:cs typeface="Arial"/>
              </a:rPr>
              <a:t>Radenko Baković</a:t>
            </a:r>
          </a:p>
          <a:p>
            <a:r>
              <a:rPr lang="sr-Latn-RS" b="1" dirty="0">
                <a:solidFill>
                  <a:schemeClr val="bg1"/>
                </a:solidFill>
                <a:latin typeface="Arial"/>
                <a:ea typeface="+mn-lt"/>
                <a:cs typeface="Arial"/>
              </a:rPr>
              <a:t>Business </a:t>
            </a:r>
            <a:r>
              <a:rPr lang="sr-Latn-RS" b="1" dirty="0" err="1">
                <a:solidFill>
                  <a:schemeClr val="bg1"/>
                </a:solidFill>
                <a:latin typeface="Arial"/>
                <a:ea typeface="+mn-lt"/>
                <a:cs typeface="Arial"/>
              </a:rPr>
              <a:t>Development</a:t>
            </a:r>
            <a:r>
              <a:rPr lang="sr-Latn-RS" b="1" dirty="0">
                <a:solidFill>
                  <a:schemeClr val="bg1"/>
                </a:solidFill>
                <a:latin typeface="Arial"/>
                <a:ea typeface="+mn-lt"/>
                <a:cs typeface="Arial"/>
              </a:rPr>
              <a:t> Manager</a:t>
            </a:r>
            <a:endParaRPr lang="sr-Latn-RS" b="1" dirty="0">
              <a:solidFill>
                <a:schemeClr val="bg1"/>
              </a:solidFill>
              <a:latin typeface="Arial"/>
              <a:cs typeface="Arial"/>
            </a:endParaRPr>
          </a:p>
        </p:txBody>
      </p:sp>
    </p:spTree>
    <p:extLst>
      <p:ext uri="{BB962C8B-B14F-4D97-AF65-F5344CB8AC3E}">
        <p14:creationId xmlns:p14="http://schemas.microsoft.com/office/powerpoint/2010/main" val="252567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20606" y="1945062"/>
            <a:ext cx="10130482" cy="35394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latin typeface="Arial" panose="020B0604020202020204" pitchFamily="34" charset="0"/>
                <a:cs typeface="Arial" panose="020B0604020202020204" pitchFamily="34" charset="0"/>
              </a:rPr>
              <a:t>How</a:t>
            </a:r>
            <a:r>
              <a:rPr lang="sr-Latn-RS" sz="3200" b="1" spc="-150" dirty="0">
                <a:latin typeface="Arial" panose="020B0604020202020204" pitchFamily="34" charset="0"/>
                <a:cs typeface="Arial" panose="020B0604020202020204" pitchFamily="34" charset="0"/>
              </a:rPr>
              <a:t> to </a:t>
            </a:r>
            <a:r>
              <a:rPr lang="sr-Latn-RS" sz="3200" b="1" spc="-150" dirty="0" err="1">
                <a:latin typeface="Arial" panose="020B0604020202020204" pitchFamily="34" charset="0"/>
                <a:cs typeface="Arial" panose="020B0604020202020204" pitchFamily="34" charset="0"/>
              </a:rPr>
              <a:t>centralize</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your</a:t>
            </a:r>
            <a:r>
              <a:rPr lang="sr-Latn-RS" sz="3200" b="1" spc="-150" dirty="0">
                <a:latin typeface="Arial" panose="020B0604020202020204" pitchFamily="34" charset="0"/>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latin typeface="Arial" panose="020B0604020202020204" pitchFamily="34" charset="0"/>
                <a:cs typeface="Arial" panose="020B0604020202020204" pitchFamily="34" charset="0"/>
              </a:rPr>
              <a:t>How</a:t>
            </a:r>
            <a:r>
              <a:rPr lang="sr-Latn-RS" sz="3200" b="1" spc="-150" dirty="0">
                <a:latin typeface="Arial" panose="020B0604020202020204" pitchFamily="34" charset="0"/>
                <a:cs typeface="Arial" panose="020B0604020202020204" pitchFamily="34" charset="0"/>
              </a:rPr>
              <a:t> to </a:t>
            </a:r>
            <a:r>
              <a:rPr lang="sr-Latn-RS" sz="3200" b="1" spc="-150" dirty="0" err="1">
                <a:latin typeface="Arial" panose="020B0604020202020204" pitchFamily="34" charset="0"/>
                <a:cs typeface="Arial" panose="020B0604020202020204" pitchFamily="34" charset="0"/>
              </a:rPr>
              <a:t>access</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different</a:t>
            </a:r>
            <a:r>
              <a:rPr lang="sr-Latn-RS" sz="3200" b="1" spc="-150" dirty="0">
                <a:latin typeface="Arial" panose="020B0604020202020204" pitchFamily="34" charset="0"/>
                <a:cs typeface="Arial" panose="020B0604020202020204" pitchFamily="34" charset="0"/>
              </a:rPr>
              <a:t> data </a:t>
            </a:r>
            <a:r>
              <a:rPr lang="sr-Latn-RS" sz="3200" b="1" spc="-150" dirty="0" err="1">
                <a:latin typeface="Arial" panose="020B0604020202020204" pitchFamily="34" charset="0"/>
                <a:cs typeface="Arial" panose="020B0604020202020204" pitchFamily="34" charset="0"/>
              </a:rPr>
              <a:t>types</a:t>
            </a:r>
            <a:r>
              <a:rPr lang="sr-Latn-RS" sz="3200" b="1" spc="-15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latin typeface="Arial" panose="020B0604020202020204" pitchFamily="34" charset="0"/>
                <a:cs typeface="Arial" panose="020B0604020202020204" pitchFamily="34" charset="0"/>
              </a:rPr>
              <a:t>How</a:t>
            </a:r>
            <a:r>
              <a:rPr lang="sr-Latn-RS" sz="3200" b="1" spc="-150" dirty="0">
                <a:latin typeface="Arial" panose="020B0604020202020204" pitchFamily="34" charset="0"/>
                <a:cs typeface="Arial" panose="020B0604020202020204" pitchFamily="34" charset="0"/>
              </a:rPr>
              <a:t> to </a:t>
            </a:r>
            <a:r>
              <a:rPr lang="sr-Latn-RS" sz="3200" b="1" spc="-150" dirty="0" err="1">
                <a:latin typeface="Arial" panose="020B0604020202020204" pitchFamily="34" charset="0"/>
                <a:cs typeface="Arial" panose="020B0604020202020204" pitchFamily="34" charset="0"/>
              </a:rPr>
              <a:t>increase</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value</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of</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available</a:t>
            </a:r>
            <a:r>
              <a:rPr lang="sr-Latn-RS" sz="3200" b="1" spc="-150" dirty="0">
                <a:latin typeface="Arial" panose="020B0604020202020204" pitchFamily="34" charset="0"/>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latin typeface="Arial" panose="020B0604020202020204" pitchFamily="34" charset="0"/>
                <a:cs typeface="Arial" panose="020B0604020202020204" pitchFamily="34" charset="0"/>
              </a:rPr>
              <a:t>How</a:t>
            </a:r>
            <a:r>
              <a:rPr lang="sr-Latn-RS" sz="3200" b="1" spc="-150" dirty="0">
                <a:latin typeface="Arial" panose="020B0604020202020204" pitchFamily="34" charset="0"/>
                <a:cs typeface="Arial" panose="020B0604020202020204" pitchFamily="34" charset="0"/>
              </a:rPr>
              <a:t> to </a:t>
            </a:r>
            <a:r>
              <a:rPr lang="sr-Latn-RS" sz="3200" b="1" spc="-150" dirty="0" err="1">
                <a:latin typeface="Arial" panose="020B0604020202020204" pitchFamily="34" charset="0"/>
                <a:cs typeface="Arial" panose="020B0604020202020204" pitchFamily="34" charset="0"/>
              </a:rPr>
              <a:t>use</a:t>
            </a:r>
            <a:r>
              <a:rPr lang="sr-Latn-RS" sz="3200" b="1" spc="-150" dirty="0">
                <a:latin typeface="Arial" panose="020B0604020202020204" pitchFamily="34" charset="0"/>
                <a:cs typeface="Arial" panose="020B0604020202020204" pitchFamily="34" charset="0"/>
              </a:rPr>
              <a:t> data to </a:t>
            </a:r>
            <a:r>
              <a:rPr lang="sr-Latn-RS" sz="3200" b="1" spc="-150" dirty="0" err="1">
                <a:latin typeface="Arial" panose="020B0604020202020204" pitchFamily="34" charset="0"/>
                <a:cs typeface="Arial" panose="020B0604020202020204" pitchFamily="34" charset="0"/>
              </a:rPr>
              <a:t>simplify</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our</a:t>
            </a:r>
            <a:r>
              <a:rPr lang="sr-Latn-RS" sz="3200" b="1" spc="-150" dirty="0">
                <a:latin typeface="Arial" panose="020B0604020202020204" pitchFamily="34" charset="0"/>
                <a:cs typeface="Arial" panose="020B0604020202020204" pitchFamily="34" charset="0"/>
              </a:rPr>
              <a:t> </a:t>
            </a:r>
            <a:r>
              <a:rPr lang="sr-Latn-RS" sz="3200" b="1" spc="-150" dirty="0" err="1">
                <a:latin typeface="Arial" panose="020B0604020202020204" pitchFamily="34" charset="0"/>
                <a:cs typeface="Arial" panose="020B0604020202020204" pitchFamily="34" charset="0"/>
              </a:rPr>
              <a:t>work</a:t>
            </a:r>
            <a:r>
              <a:rPr lang="sr-Latn-RS" sz="3200" b="1" spc="-15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r-Latn-RS" sz="3200" b="1" spc="-1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27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pic>
        <p:nvPicPr>
          <p:cNvPr id="2" name="Picture 1" descr="A screenshot of a computer">
            <a:extLst>
              <a:ext uri="{FF2B5EF4-FFF2-40B4-BE49-F238E27FC236}">
                <a16:creationId xmlns:a16="http://schemas.microsoft.com/office/drawing/2014/main" id="{F8E0E233-8BBF-A806-EA19-7D5B693CE262}"/>
              </a:ext>
            </a:extLst>
          </p:cNvPr>
          <p:cNvPicPr>
            <a:picLocks noChangeAspect="1"/>
          </p:cNvPicPr>
          <p:nvPr/>
        </p:nvPicPr>
        <p:blipFill rotWithShape="1">
          <a:blip r:embed="rId4">
            <a:extLst>
              <a:ext uri="{28A0092B-C50C-407E-A947-70E740481C1C}">
                <a14:useLocalDpi xmlns:a14="http://schemas.microsoft.com/office/drawing/2010/main" val="0"/>
              </a:ext>
            </a:extLst>
          </a:blip>
          <a:srcRect l="70897" t="9667"/>
          <a:stretch/>
        </p:blipFill>
        <p:spPr>
          <a:xfrm>
            <a:off x="7595857" y="1081736"/>
            <a:ext cx="2728080" cy="4694528"/>
          </a:xfrm>
          <a:prstGeom prst="rect">
            <a:avLst/>
          </a:prstGeom>
        </p:spPr>
      </p:pic>
      <p:pic>
        <p:nvPicPr>
          <p:cNvPr id="3" name="Picture 2" descr="A screenshot of a computer">
            <a:extLst>
              <a:ext uri="{FF2B5EF4-FFF2-40B4-BE49-F238E27FC236}">
                <a16:creationId xmlns:a16="http://schemas.microsoft.com/office/drawing/2014/main" id="{D6F040D9-A466-9D1F-7CFF-0EB14A0FBFA5}"/>
              </a:ext>
            </a:extLst>
          </p:cNvPr>
          <p:cNvPicPr>
            <a:picLocks noChangeAspect="1"/>
          </p:cNvPicPr>
          <p:nvPr/>
        </p:nvPicPr>
        <p:blipFill rotWithShape="1">
          <a:blip r:embed="rId4">
            <a:extLst>
              <a:ext uri="{28A0092B-C50C-407E-A947-70E740481C1C}">
                <a14:useLocalDpi xmlns:a14="http://schemas.microsoft.com/office/drawing/2010/main" val="0"/>
              </a:ext>
            </a:extLst>
          </a:blip>
          <a:srcRect t="9667" r="62350"/>
          <a:stretch/>
        </p:blipFill>
        <p:spPr>
          <a:xfrm>
            <a:off x="1066845" y="1081736"/>
            <a:ext cx="3529299" cy="4694528"/>
          </a:xfrm>
          <a:prstGeom prst="rect">
            <a:avLst/>
          </a:prstGeom>
        </p:spPr>
      </p:pic>
      <p:pic>
        <p:nvPicPr>
          <p:cNvPr id="6" name="Picture 5" descr="A screenshot of a computer">
            <a:extLst>
              <a:ext uri="{FF2B5EF4-FFF2-40B4-BE49-F238E27FC236}">
                <a16:creationId xmlns:a16="http://schemas.microsoft.com/office/drawing/2014/main" id="{D2BCEC3D-1F38-212D-69C1-AEED610995C2}"/>
              </a:ext>
            </a:extLst>
          </p:cNvPr>
          <p:cNvPicPr>
            <a:picLocks noChangeAspect="1"/>
          </p:cNvPicPr>
          <p:nvPr/>
        </p:nvPicPr>
        <p:blipFill rotWithShape="1">
          <a:blip r:embed="rId4">
            <a:extLst>
              <a:ext uri="{28A0092B-C50C-407E-A947-70E740481C1C}">
                <a14:useLocalDpi xmlns:a14="http://schemas.microsoft.com/office/drawing/2010/main" val="0"/>
              </a:ext>
            </a:extLst>
          </a:blip>
          <a:srcRect l="37651" t="9667" r="28513"/>
          <a:stretch/>
        </p:blipFill>
        <p:spPr>
          <a:xfrm>
            <a:off x="4596143" y="1081736"/>
            <a:ext cx="3171729" cy="4694528"/>
          </a:xfrm>
          <a:prstGeom prst="rect">
            <a:avLst/>
          </a:prstGeom>
        </p:spPr>
      </p:pic>
    </p:spTree>
    <p:extLst>
      <p:ext uri="{BB962C8B-B14F-4D97-AF65-F5344CB8AC3E}">
        <p14:creationId xmlns:p14="http://schemas.microsoft.com/office/powerpoint/2010/main" val="19546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20606" y="1945062"/>
            <a:ext cx="10130482" cy="35394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centralize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access</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different</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types</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increase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value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of</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available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use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simplify</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work</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p:txBody>
      </p:sp>
      <p:pic>
        <p:nvPicPr>
          <p:cNvPr id="1026" name="Picture 2" descr="undefined">
            <a:extLst>
              <a:ext uri="{FF2B5EF4-FFF2-40B4-BE49-F238E27FC236}">
                <a16:creationId xmlns:a16="http://schemas.microsoft.com/office/drawing/2014/main" id="{97CF25A8-79C4-B7FF-C924-9EB2B704FA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undefined">
            <a:extLst>
              <a:ext uri="{FF2B5EF4-FFF2-40B4-BE49-F238E27FC236}">
                <a16:creationId xmlns:a16="http://schemas.microsoft.com/office/drawing/2014/main" id="{5CFD78BA-6EEC-AE17-1123-F846FE882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913242"/>
            <a:ext cx="492716" cy="51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6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a16="http://schemas.microsoft.com/office/drawing/2014/main" id="{5939898F-DD74-4A02-89DA-2260CF28C681}"/>
              </a:ext>
            </a:extLst>
          </p:cNvPr>
          <p:cNvSpPr txBox="1"/>
          <p:nvPr/>
        </p:nvSpPr>
        <p:spPr>
          <a:xfrm>
            <a:off x="379274" y="341463"/>
            <a:ext cx="3870931" cy="584775"/>
          </a:xfrm>
          <a:prstGeom prst="rect">
            <a:avLst/>
          </a:prstGeom>
          <a:noFill/>
        </p:spPr>
        <p:txBody>
          <a:bodyPr wrap="none" rtlCol="0">
            <a:spAutoFit/>
          </a:bodyPr>
          <a:lstStyle/>
          <a:p>
            <a:pPr algn="ctr"/>
            <a:r>
              <a:rPr lang="sr-Latn-RS" sz="3200" b="1" spc="-10">
                <a:latin typeface="Arial" panose="020B0604020202020204" pitchFamily="34" charset="0"/>
                <a:cs typeface="Arial" panose="020B0604020202020204" pitchFamily="34" charset="0"/>
              </a:rPr>
              <a:t>Monetize your data</a:t>
            </a:r>
            <a:endParaRPr lang="en-US" sz="3000" b="1">
              <a:solidFill>
                <a:schemeClr val="tx2"/>
              </a:solidFill>
              <a:cs typeface="Poppins" pitchFamily="2" charset="77"/>
            </a:endParaRPr>
          </a:p>
        </p:txBody>
      </p:sp>
      <p:sp>
        <p:nvSpPr>
          <p:cNvPr id="82" name="Rectangle 81">
            <a:extLst>
              <a:ext uri="{FF2B5EF4-FFF2-40B4-BE49-F238E27FC236}">
                <a16:creationId xmlns:a16="http://schemas.microsoft.com/office/drawing/2014/main" id="{1F86DBA0-B332-40BC-981F-B4407E2A3399}"/>
              </a:ext>
            </a:extLst>
          </p:cNvPr>
          <p:cNvSpPr/>
          <p:nvPr/>
        </p:nvSpPr>
        <p:spPr>
          <a:xfrm flipV="1">
            <a:off x="492429" y="926237"/>
            <a:ext cx="795646"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A99668DD-7325-42F2-8C4A-5FF868CFFE39}"/>
              </a:ext>
            </a:extLst>
          </p:cNvPr>
          <p:cNvSpPr/>
          <p:nvPr/>
        </p:nvSpPr>
        <p:spPr>
          <a:xfrm>
            <a:off x="377904" y="1579908"/>
            <a:ext cx="4524105" cy="4708981"/>
          </a:xfrm>
          <a:prstGeom prst="rect">
            <a:avLst/>
          </a:prstGeom>
        </p:spPr>
        <p:txBody>
          <a:bodyPr wrap="square" lIns="91440" tIns="45720" rIns="91440" bIns="45720" anchor="t">
            <a:spAutoFit/>
          </a:bodyPr>
          <a:lstStyle/>
          <a:p>
            <a:pPr marL="285750" indent="-285750" algn="just">
              <a:buClr>
                <a:schemeClr val="bg1"/>
              </a:buClr>
              <a:buFont typeface="Arial" panose="020B0604020202020204" pitchFamily="34" charset="0"/>
              <a:buChar char="→"/>
            </a:pPr>
            <a:r>
              <a:rPr lang="sr-Latn-RS" sz="1600" b="1" dirty="0" err="1">
                <a:solidFill>
                  <a:srgbClr val="404040"/>
                </a:solidFill>
              </a:rPr>
              <a:t>Solutions</a:t>
            </a:r>
            <a:endParaRPr lang="sr-Latn-RS" sz="1600" b="1" dirty="0">
              <a:solidFill>
                <a:srgbClr val="404040"/>
              </a:solidFill>
            </a:endParaRPr>
          </a:p>
          <a:p>
            <a:pPr algn="just">
              <a:buClr>
                <a:srgbClr val="F70C4F"/>
              </a:buClr>
            </a:pPr>
            <a:endParaRPr lang="en-US" sz="1400" dirty="0"/>
          </a:p>
          <a:p>
            <a:pPr marL="285750" indent="-285750" algn="just">
              <a:buClr>
                <a:srgbClr val="F70C4F"/>
              </a:buClr>
              <a:buFont typeface="Arial" panose="020B0604020202020204" pitchFamily="34" charset="0"/>
              <a:buChar char="→"/>
            </a:pPr>
            <a:r>
              <a:rPr lang="en-US" sz="1600" dirty="0"/>
              <a:t>Data is main resource for new business utilization</a:t>
            </a:r>
            <a:endParaRPr lang="en-US" sz="1600" dirty="0">
              <a:cs typeface="Arial"/>
            </a:endParaRPr>
          </a:p>
          <a:p>
            <a:pPr algn="just">
              <a:buClr>
                <a:srgbClr val="F70C4F"/>
              </a:buClr>
            </a:pPr>
            <a:endParaRPr lang="en-US" sz="1400" b="1" dirty="0">
              <a:solidFill>
                <a:srgbClr val="F70C4F"/>
              </a:solidFill>
            </a:endParaRPr>
          </a:p>
          <a:p>
            <a:pPr marL="285750" indent="-285750" algn="just">
              <a:buClr>
                <a:schemeClr val="bg1"/>
              </a:buClr>
              <a:buFont typeface="Arial" panose="020B0604020202020204" pitchFamily="34" charset="0"/>
              <a:buChar char="→"/>
            </a:pPr>
            <a:r>
              <a:rPr lang="sr-Latn-RS" sz="1600" b="1" dirty="0" err="1">
                <a:solidFill>
                  <a:srgbClr val="404040"/>
                </a:solidFill>
              </a:rPr>
              <a:t>Key</a:t>
            </a:r>
            <a:r>
              <a:rPr lang="sr-Latn-RS" sz="1600" b="1" dirty="0">
                <a:solidFill>
                  <a:srgbClr val="404040"/>
                </a:solidFill>
              </a:rPr>
              <a:t> </a:t>
            </a:r>
            <a:r>
              <a:rPr lang="sr-Latn-RS" sz="1600" b="1" dirty="0" err="1">
                <a:solidFill>
                  <a:srgbClr val="404040"/>
                </a:solidFill>
              </a:rPr>
              <a:t>Benefits</a:t>
            </a:r>
            <a:r>
              <a:rPr lang="en-US" sz="1600" b="1" dirty="0">
                <a:solidFill>
                  <a:srgbClr val="404040"/>
                </a:solidFill>
              </a:rPr>
              <a:t> </a:t>
            </a:r>
          </a:p>
          <a:p>
            <a:pPr marL="285750" indent="-285750" algn="just">
              <a:buClr>
                <a:srgbClr val="F70C4F"/>
              </a:buClr>
              <a:buFont typeface="Arial" panose="020B0604020202020204" pitchFamily="34" charset="0"/>
              <a:buChar char="→"/>
            </a:pPr>
            <a:endParaRPr lang="en-US" sz="1600" dirty="0">
              <a:cs typeface="Arial"/>
            </a:endParaRPr>
          </a:p>
          <a:p>
            <a:pPr marL="285750" lvl="3" indent="-285750" algn="just">
              <a:buClr>
                <a:srgbClr val="F70C4F"/>
              </a:buClr>
              <a:buFont typeface="Arial" panose="020B0604020202020204" pitchFamily="34" charset="0"/>
              <a:buChar char="→"/>
            </a:pPr>
            <a:r>
              <a:rPr lang="en-US" sz="1600" dirty="0"/>
              <a:t>Improving business decisions in real time;</a:t>
            </a:r>
            <a:endParaRPr lang="en-US" sz="1600" dirty="0">
              <a:cs typeface="Arial"/>
            </a:endParaRPr>
          </a:p>
          <a:p>
            <a:pPr marL="285750" lvl="3" indent="-285750" algn="just">
              <a:buClr>
                <a:srgbClr val="F70C4F"/>
              </a:buClr>
              <a:buFont typeface="Arial" panose="020B0604020202020204" pitchFamily="34" charset="0"/>
              <a:buChar char="→"/>
            </a:pPr>
            <a:r>
              <a:rPr lang="en-US" sz="1600" dirty="0"/>
              <a:t>Evaluating organizations’ performance;</a:t>
            </a:r>
            <a:endParaRPr lang="en-US" sz="1600" dirty="0">
              <a:cs typeface="Arial"/>
            </a:endParaRPr>
          </a:p>
          <a:p>
            <a:pPr marL="285750" lvl="3" indent="-285750" algn="just">
              <a:buClr>
                <a:srgbClr val="F70C4F"/>
              </a:buClr>
              <a:buFont typeface="Arial" panose="020B0604020202020204" pitchFamily="34" charset="0"/>
              <a:buChar char="→"/>
            </a:pPr>
            <a:r>
              <a:rPr lang="en-US" sz="1600" dirty="0"/>
              <a:t>Resolving Excel and traditional systems bottlenecks and issues;</a:t>
            </a:r>
            <a:endParaRPr lang="en-US" sz="1600" dirty="0">
              <a:cs typeface="Arial"/>
            </a:endParaRPr>
          </a:p>
          <a:p>
            <a:pPr marL="285750" lvl="3" indent="-285750" algn="just">
              <a:buClr>
                <a:srgbClr val="F70C4F"/>
              </a:buClr>
              <a:buFont typeface="Arial" panose="020B0604020202020204" pitchFamily="34" charset="0"/>
              <a:buChar char="→"/>
            </a:pPr>
            <a:r>
              <a:rPr lang="en-US" sz="1600" dirty="0"/>
              <a:t>Creating interactive management dashboards across devices;</a:t>
            </a:r>
            <a:endParaRPr lang="en-US" sz="1600" dirty="0">
              <a:cs typeface="Arial"/>
            </a:endParaRPr>
          </a:p>
          <a:p>
            <a:pPr marL="285750" lvl="3" indent="-285750" algn="just">
              <a:buClr>
                <a:srgbClr val="F70C4F"/>
              </a:buClr>
              <a:buFont typeface="Arial" panose="020B0604020202020204" pitchFamily="34" charset="0"/>
              <a:buChar char="→"/>
            </a:pPr>
            <a:r>
              <a:rPr lang="en-US" sz="1600" dirty="0"/>
              <a:t>Self-service BI and data preparation for advanced users;</a:t>
            </a:r>
            <a:endParaRPr lang="en-US" sz="1600" dirty="0">
              <a:cs typeface="Arial"/>
            </a:endParaRPr>
          </a:p>
          <a:p>
            <a:pPr marL="285750" lvl="3" indent="-285750" algn="just">
              <a:buClr>
                <a:srgbClr val="F70C4F"/>
              </a:buClr>
              <a:buFont typeface="Arial" panose="020B0604020202020204" pitchFamily="34" charset="0"/>
              <a:buChar char="→"/>
            </a:pPr>
            <a:r>
              <a:rPr lang="en-US" sz="1600" dirty="0"/>
              <a:t>Decreasing dependency on IT department for reports and analysis;</a:t>
            </a:r>
            <a:endParaRPr lang="en-US" sz="1600" dirty="0">
              <a:cs typeface="Arial"/>
            </a:endParaRPr>
          </a:p>
          <a:p>
            <a:pPr marL="285750" lvl="3" indent="-285750" algn="just">
              <a:buClr>
                <a:srgbClr val="F70C4F"/>
              </a:buClr>
              <a:buFont typeface="Arial" panose="020B0604020202020204" pitchFamily="34" charset="0"/>
              <a:buChar char="→"/>
            </a:pPr>
            <a:r>
              <a:rPr lang="en-US" sz="1600" dirty="0"/>
              <a:t>Simplified administration, lower TCO and IT costs</a:t>
            </a:r>
            <a:endParaRPr lang="en-US" sz="1600" dirty="0">
              <a:cs typeface="Arial"/>
            </a:endParaRPr>
          </a:p>
        </p:txBody>
      </p:sp>
      <p:sp>
        <p:nvSpPr>
          <p:cNvPr id="9" name="TextBox 8">
            <a:extLst>
              <a:ext uri="{FF2B5EF4-FFF2-40B4-BE49-F238E27FC236}">
                <a16:creationId xmlns:a16="http://schemas.microsoft.com/office/drawing/2014/main" id="{A8BDB627-4BDC-834C-945D-1C7380CD606E}"/>
              </a:ext>
            </a:extLst>
          </p:cNvPr>
          <p:cNvSpPr txBox="1"/>
          <p:nvPr/>
        </p:nvSpPr>
        <p:spPr>
          <a:xfrm>
            <a:off x="5188968" y="1568164"/>
            <a:ext cx="377667" cy="353943"/>
          </a:xfrm>
          <a:prstGeom prst="rect">
            <a:avLst/>
          </a:prstGeom>
          <a:noFill/>
        </p:spPr>
        <p:txBody>
          <a:bodyPr wrap="none" lIns="45720" tIns="22860" rIns="45720" bIns="22860" rtlCol="0">
            <a:spAutoFit/>
          </a:bodyPr>
          <a:lstStyle/>
          <a:p>
            <a:pPr algn="ctr"/>
            <a:r>
              <a:rPr lang="en-US" sz="2000" b="1">
                <a:solidFill>
                  <a:schemeClr val="bg1"/>
                </a:solidFill>
                <a:cs typeface="Poppins" pitchFamily="2" charset="77"/>
              </a:rPr>
              <a:t>01</a:t>
            </a:r>
          </a:p>
        </p:txBody>
      </p:sp>
      <p:sp>
        <p:nvSpPr>
          <p:cNvPr id="10" name="Subtitle 2">
            <a:extLst>
              <a:ext uri="{FF2B5EF4-FFF2-40B4-BE49-F238E27FC236}">
                <a16:creationId xmlns:a16="http://schemas.microsoft.com/office/drawing/2014/main" id="{00ADFADE-A5E8-E946-AC39-64E82989144D}"/>
              </a:ext>
            </a:extLst>
          </p:cNvPr>
          <p:cNvSpPr txBox="1">
            <a:spLocks/>
          </p:cNvSpPr>
          <p:nvPr/>
        </p:nvSpPr>
        <p:spPr>
          <a:xfrm>
            <a:off x="5588352" y="2497199"/>
            <a:ext cx="920496" cy="153888"/>
          </a:xfrm>
          <a:prstGeom prst="rect">
            <a:avLst/>
          </a:prstGeom>
        </p:spPr>
        <p:txBody>
          <a:bodyPr vert="horz" wrap="square" lIns="45720" tIns="22860" rIns="45720" bIns="228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700">
                <a:solidFill>
                  <a:schemeClr val="bg1"/>
                </a:solidFill>
                <a:latin typeface="+mn-lt"/>
                <a:ea typeface="Lato Light" panose="020F0502020204030203" pitchFamily="34" charset="0"/>
                <a:cs typeface="Mukta ExtraLight" panose="020B0000000000000000" pitchFamily="34" charset="77"/>
              </a:rPr>
              <a:t>Modernize your data</a:t>
            </a:r>
          </a:p>
        </p:txBody>
      </p:sp>
      <p:sp>
        <p:nvSpPr>
          <p:cNvPr id="20" name="AutoShape 3"/>
          <p:cNvSpPr>
            <a:spLocks noChangeAspect="1" noChangeArrowheads="1" noTextEdit="1"/>
          </p:cNvSpPr>
          <p:nvPr/>
        </p:nvSpPr>
        <p:spPr bwMode="auto">
          <a:xfrm>
            <a:off x="5143819" y="320198"/>
            <a:ext cx="6057922" cy="605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5"/>
          <p:cNvSpPr>
            <a:spLocks/>
          </p:cNvSpPr>
          <p:nvPr/>
        </p:nvSpPr>
        <p:spPr bwMode="auto">
          <a:xfrm>
            <a:off x="7067240" y="4830165"/>
            <a:ext cx="2185121" cy="1637033"/>
          </a:xfrm>
          <a:custGeom>
            <a:avLst/>
            <a:gdLst>
              <a:gd name="T0" fmla="*/ 46 w 171"/>
              <a:gd name="T1" fmla="*/ 0 h 128"/>
              <a:gd name="T2" fmla="*/ 0 w 171"/>
              <a:gd name="T3" fmla="*/ 111 h 128"/>
              <a:gd name="T4" fmla="*/ 86 w 171"/>
              <a:gd name="T5" fmla="*/ 128 h 128"/>
              <a:gd name="T6" fmla="*/ 171 w 171"/>
              <a:gd name="T7" fmla="*/ 111 h 128"/>
              <a:gd name="T8" fmla="*/ 125 w 171"/>
              <a:gd name="T9" fmla="*/ 0 h 128"/>
              <a:gd name="T10" fmla="*/ 46 w 171"/>
              <a:gd name="T11" fmla="*/ 0 h 128"/>
            </a:gdLst>
            <a:ahLst/>
            <a:cxnLst>
              <a:cxn ang="0">
                <a:pos x="T0" y="T1"/>
              </a:cxn>
              <a:cxn ang="0">
                <a:pos x="T2" y="T3"/>
              </a:cxn>
              <a:cxn ang="0">
                <a:pos x="T4" y="T5"/>
              </a:cxn>
              <a:cxn ang="0">
                <a:pos x="T6" y="T7"/>
              </a:cxn>
              <a:cxn ang="0">
                <a:pos x="T8" y="T9"/>
              </a:cxn>
              <a:cxn ang="0">
                <a:pos x="T10" y="T11"/>
              </a:cxn>
            </a:cxnLst>
            <a:rect l="0" t="0" r="r" b="b"/>
            <a:pathLst>
              <a:path w="171" h="128">
                <a:moveTo>
                  <a:pt x="46" y="0"/>
                </a:moveTo>
                <a:cubicBezTo>
                  <a:pt x="0" y="111"/>
                  <a:pt x="0" y="111"/>
                  <a:pt x="0" y="111"/>
                </a:cubicBezTo>
                <a:cubicBezTo>
                  <a:pt x="27" y="122"/>
                  <a:pt x="56" y="128"/>
                  <a:pt x="86" y="128"/>
                </a:cubicBezTo>
                <a:cubicBezTo>
                  <a:pt x="115" y="128"/>
                  <a:pt x="144" y="122"/>
                  <a:pt x="171" y="111"/>
                </a:cubicBezTo>
                <a:cubicBezTo>
                  <a:pt x="125" y="0"/>
                  <a:pt x="125" y="0"/>
                  <a:pt x="125" y="0"/>
                </a:cubicBezTo>
                <a:lnTo>
                  <a:pt x="46"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6"/>
          <p:cNvSpPr>
            <a:spLocks/>
          </p:cNvSpPr>
          <p:nvPr/>
        </p:nvSpPr>
        <p:spPr bwMode="auto">
          <a:xfrm>
            <a:off x="5392222" y="4063202"/>
            <a:ext cx="2147134" cy="2148944"/>
          </a:xfrm>
          <a:custGeom>
            <a:avLst/>
            <a:gdLst>
              <a:gd name="T0" fmla="*/ 121 w 168"/>
              <a:gd name="T1" fmla="*/ 168 h 168"/>
              <a:gd name="T2" fmla="*/ 168 w 168"/>
              <a:gd name="T3" fmla="*/ 56 h 168"/>
              <a:gd name="T4" fmla="*/ 111 w 168"/>
              <a:gd name="T5" fmla="*/ 0 h 168"/>
              <a:gd name="T6" fmla="*/ 0 w 168"/>
              <a:gd name="T7" fmla="*/ 46 h 168"/>
              <a:gd name="T8" fmla="*/ 121 w 168"/>
              <a:gd name="T9" fmla="*/ 168 h 168"/>
            </a:gdLst>
            <a:ahLst/>
            <a:cxnLst>
              <a:cxn ang="0">
                <a:pos x="T0" y="T1"/>
              </a:cxn>
              <a:cxn ang="0">
                <a:pos x="T2" y="T3"/>
              </a:cxn>
              <a:cxn ang="0">
                <a:pos x="T4" y="T5"/>
              </a:cxn>
              <a:cxn ang="0">
                <a:pos x="T6" y="T7"/>
              </a:cxn>
              <a:cxn ang="0">
                <a:pos x="T8" y="T9"/>
              </a:cxn>
            </a:cxnLst>
            <a:rect l="0" t="0" r="r" b="b"/>
            <a:pathLst>
              <a:path w="168" h="168">
                <a:moveTo>
                  <a:pt x="121" y="168"/>
                </a:moveTo>
                <a:cubicBezTo>
                  <a:pt x="168" y="56"/>
                  <a:pt x="168" y="56"/>
                  <a:pt x="168" y="56"/>
                </a:cubicBezTo>
                <a:cubicBezTo>
                  <a:pt x="111" y="0"/>
                  <a:pt x="111" y="0"/>
                  <a:pt x="111" y="0"/>
                </a:cubicBezTo>
                <a:cubicBezTo>
                  <a:pt x="0" y="46"/>
                  <a:pt x="0" y="46"/>
                  <a:pt x="0" y="46"/>
                </a:cubicBezTo>
                <a:cubicBezTo>
                  <a:pt x="24" y="100"/>
                  <a:pt x="68" y="144"/>
                  <a:pt x="121" y="168"/>
                </a:cubicBezTo>
                <a:close/>
              </a:path>
            </a:pathLst>
          </a:custGeom>
          <a:solidFill>
            <a:srgbClr val="C7C7CF"/>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7"/>
          <p:cNvSpPr>
            <a:spLocks/>
          </p:cNvSpPr>
          <p:nvPr/>
        </p:nvSpPr>
        <p:spPr bwMode="auto">
          <a:xfrm>
            <a:off x="8792907" y="4063202"/>
            <a:ext cx="2134473" cy="2148944"/>
          </a:xfrm>
          <a:custGeom>
            <a:avLst/>
            <a:gdLst>
              <a:gd name="T0" fmla="*/ 46 w 167"/>
              <a:gd name="T1" fmla="*/ 168 h 168"/>
              <a:gd name="T2" fmla="*/ 167 w 167"/>
              <a:gd name="T3" fmla="*/ 46 h 168"/>
              <a:gd name="T4" fmla="*/ 56 w 167"/>
              <a:gd name="T5" fmla="*/ 0 h 168"/>
              <a:gd name="T6" fmla="*/ 0 w 167"/>
              <a:gd name="T7" fmla="*/ 56 h 168"/>
              <a:gd name="T8" fmla="*/ 46 w 167"/>
              <a:gd name="T9" fmla="*/ 168 h 168"/>
            </a:gdLst>
            <a:ahLst/>
            <a:cxnLst>
              <a:cxn ang="0">
                <a:pos x="T0" y="T1"/>
              </a:cxn>
              <a:cxn ang="0">
                <a:pos x="T2" y="T3"/>
              </a:cxn>
              <a:cxn ang="0">
                <a:pos x="T4" y="T5"/>
              </a:cxn>
              <a:cxn ang="0">
                <a:pos x="T6" y="T7"/>
              </a:cxn>
              <a:cxn ang="0">
                <a:pos x="T8" y="T9"/>
              </a:cxn>
            </a:cxnLst>
            <a:rect l="0" t="0" r="r" b="b"/>
            <a:pathLst>
              <a:path w="167" h="168">
                <a:moveTo>
                  <a:pt x="46" y="168"/>
                </a:moveTo>
                <a:cubicBezTo>
                  <a:pt x="100" y="144"/>
                  <a:pt x="143" y="100"/>
                  <a:pt x="167" y="46"/>
                </a:cubicBezTo>
                <a:cubicBezTo>
                  <a:pt x="56" y="0"/>
                  <a:pt x="56" y="0"/>
                  <a:pt x="56" y="0"/>
                </a:cubicBezTo>
                <a:cubicBezTo>
                  <a:pt x="0" y="56"/>
                  <a:pt x="0" y="56"/>
                  <a:pt x="0" y="56"/>
                </a:cubicBezTo>
                <a:lnTo>
                  <a:pt x="46" y="168"/>
                </a:lnTo>
                <a:close/>
              </a:path>
            </a:pathLst>
          </a:custGeom>
          <a:solidFill>
            <a:srgbClr val="C7C7CF"/>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8"/>
          <p:cNvSpPr>
            <a:spLocks/>
          </p:cNvSpPr>
          <p:nvPr/>
        </p:nvSpPr>
        <p:spPr bwMode="auto">
          <a:xfrm>
            <a:off x="9559870" y="2337535"/>
            <a:ext cx="1622560" cy="2199592"/>
          </a:xfrm>
          <a:custGeom>
            <a:avLst/>
            <a:gdLst>
              <a:gd name="T0" fmla="*/ 111 w 127"/>
              <a:gd name="T1" fmla="*/ 0 h 172"/>
              <a:gd name="T2" fmla="*/ 0 w 127"/>
              <a:gd name="T3" fmla="*/ 46 h 172"/>
              <a:gd name="T4" fmla="*/ 0 w 127"/>
              <a:gd name="T5" fmla="*/ 126 h 172"/>
              <a:gd name="T6" fmla="*/ 111 w 127"/>
              <a:gd name="T7" fmla="*/ 172 h 172"/>
              <a:gd name="T8" fmla="*/ 127 w 127"/>
              <a:gd name="T9" fmla="*/ 86 h 172"/>
              <a:gd name="T10" fmla="*/ 111 w 127"/>
              <a:gd name="T11" fmla="*/ 0 h 172"/>
            </a:gdLst>
            <a:ahLst/>
            <a:cxnLst>
              <a:cxn ang="0">
                <a:pos x="T0" y="T1"/>
              </a:cxn>
              <a:cxn ang="0">
                <a:pos x="T2" y="T3"/>
              </a:cxn>
              <a:cxn ang="0">
                <a:pos x="T4" y="T5"/>
              </a:cxn>
              <a:cxn ang="0">
                <a:pos x="T6" y="T7"/>
              </a:cxn>
              <a:cxn ang="0">
                <a:pos x="T8" y="T9"/>
              </a:cxn>
              <a:cxn ang="0">
                <a:pos x="T10" y="T11"/>
              </a:cxn>
            </a:cxnLst>
            <a:rect l="0" t="0" r="r" b="b"/>
            <a:pathLst>
              <a:path w="127" h="172">
                <a:moveTo>
                  <a:pt x="111" y="0"/>
                </a:moveTo>
                <a:cubicBezTo>
                  <a:pt x="0" y="46"/>
                  <a:pt x="0" y="46"/>
                  <a:pt x="0" y="46"/>
                </a:cubicBezTo>
                <a:cubicBezTo>
                  <a:pt x="0" y="126"/>
                  <a:pt x="0" y="126"/>
                  <a:pt x="0" y="126"/>
                </a:cubicBezTo>
                <a:cubicBezTo>
                  <a:pt x="111" y="172"/>
                  <a:pt x="111" y="172"/>
                  <a:pt x="111" y="172"/>
                </a:cubicBezTo>
                <a:cubicBezTo>
                  <a:pt x="122" y="145"/>
                  <a:pt x="127" y="116"/>
                  <a:pt x="127" y="86"/>
                </a:cubicBezTo>
                <a:cubicBezTo>
                  <a:pt x="127" y="56"/>
                  <a:pt x="122" y="27"/>
                  <a:pt x="111"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9"/>
          <p:cNvSpPr>
            <a:spLocks/>
          </p:cNvSpPr>
          <p:nvPr/>
        </p:nvSpPr>
        <p:spPr bwMode="auto">
          <a:xfrm>
            <a:off x="8792907" y="664325"/>
            <a:ext cx="2134473" cy="2147135"/>
          </a:xfrm>
          <a:custGeom>
            <a:avLst/>
            <a:gdLst>
              <a:gd name="T0" fmla="*/ 46 w 167"/>
              <a:gd name="T1" fmla="*/ 0 h 168"/>
              <a:gd name="T2" fmla="*/ 0 w 167"/>
              <a:gd name="T3" fmla="*/ 112 h 168"/>
              <a:gd name="T4" fmla="*/ 56 w 167"/>
              <a:gd name="T5" fmla="*/ 168 h 168"/>
              <a:gd name="T6" fmla="*/ 167 w 167"/>
              <a:gd name="T7" fmla="*/ 122 h 168"/>
              <a:gd name="T8" fmla="*/ 46 w 167"/>
              <a:gd name="T9" fmla="*/ 0 h 168"/>
            </a:gdLst>
            <a:ahLst/>
            <a:cxnLst>
              <a:cxn ang="0">
                <a:pos x="T0" y="T1"/>
              </a:cxn>
              <a:cxn ang="0">
                <a:pos x="T2" y="T3"/>
              </a:cxn>
              <a:cxn ang="0">
                <a:pos x="T4" y="T5"/>
              </a:cxn>
              <a:cxn ang="0">
                <a:pos x="T6" y="T7"/>
              </a:cxn>
              <a:cxn ang="0">
                <a:pos x="T8" y="T9"/>
              </a:cxn>
            </a:cxnLst>
            <a:rect l="0" t="0" r="r" b="b"/>
            <a:pathLst>
              <a:path w="167" h="168">
                <a:moveTo>
                  <a:pt x="46" y="0"/>
                </a:moveTo>
                <a:cubicBezTo>
                  <a:pt x="0" y="112"/>
                  <a:pt x="0" y="112"/>
                  <a:pt x="0" y="112"/>
                </a:cubicBezTo>
                <a:cubicBezTo>
                  <a:pt x="56" y="168"/>
                  <a:pt x="56" y="168"/>
                  <a:pt x="56" y="168"/>
                </a:cubicBezTo>
                <a:cubicBezTo>
                  <a:pt x="167" y="122"/>
                  <a:pt x="167" y="122"/>
                  <a:pt x="167" y="122"/>
                </a:cubicBezTo>
                <a:cubicBezTo>
                  <a:pt x="143" y="68"/>
                  <a:pt x="100" y="24"/>
                  <a:pt x="46" y="0"/>
                </a:cubicBezTo>
                <a:close/>
              </a:path>
            </a:pathLst>
          </a:custGeom>
          <a:solidFill>
            <a:srgbClr val="C7C7CF"/>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1"/>
          <p:cNvSpPr>
            <a:spLocks/>
          </p:cNvSpPr>
          <p:nvPr/>
        </p:nvSpPr>
        <p:spPr bwMode="auto">
          <a:xfrm>
            <a:off x="5392222" y="664325"/>
            <a:ext cx="2147134" cy="2147135"/>
          </a:xfrm>
          <a:custGeom>
            <a:avLst/>
            <a:gdLst>
              <a:gd name="T0" fmla="*/ 121 w 168"/>
              <a:gd name="T1" fmla="*/ 0 h 168"/>
              <a:gd name="T2" fmla="*/ 0 w 168"/>
              <a:gd name="T3" fmla="*/ 122 h 168"/>
              <a:gd name="T4" fmla="*/ 111 w 168"/>
              <a:gd name="T5" fmla="*/ 168 h 168"/>
              <a:gd name="T6" fmla="*/ 168 w 168"/>
              <a:gd name="T7" fmla="*/ 112 h 168"/>
              <a:gd name="T8" fmla="*/ 121 w 168"/>
              <a:gd name="T9" fmla="*/ 0 h 168"/>
            </a:gdLst>
            <a:ahLst/>
            <a:cxnLst>
              <a:cxn ang="0">
                <a:pos x="T0" y="T1"/>
              </a:cxn>
              <a:cxn ang="0">
                <a:pos x="T2" y="T3"/>
              </a:cxn>
              <a:cxn ang="0">
                <a:pos x="T4" y="T5"/>
              </a:cxn>
              <a:cxn ang="0">
                <a:pos x="T6" y="T7"/>
              </a:cxn>
              <a:cxn ang="0">
                <a:pos x="T8" y="T9"/>
              </a:cxn>
            </a:cxnLst>
            <a:rect l="0" t="0" r="r" b="b"/>
            <a:pathLst>
              <a:path w="168" h="168">
                <a:moveTo>
                  <a:pt x="121" y="0"/>
                </a:moveTo>
                <a:cubicBezTo>
                  <a:pt x="68" y="24"/>
                  <a:pt x="24" y="68"/>
                  <a:pt x="0" y="122"/>
                </a:cubicBezTo>
                <a:cubicBezTo>
                  <a:pt x="111" y="168"/>
                  <a:pt x="111" y="168"/>
                  <a:pt x="111" y="168"/>
                </a:cubicBezTo>
                <a:cubicBezTo>
                  <a:pt x="168" y="112"/>
                  <a:pt x="168" y="112"/>
                  <a:pt x="168" y="112"/>
                </a:cubicBezTo>
                <a:lnTo>
                  <a:pt x="121" y="0"/>
                </a:lnTo>
                <a:close/>
              </a:path>
            </a:pathLst>
          </a:custGeom>
          <a:solidFill>
            <a:srgbClr val="C7C7CF"/>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2"/>
          <p:cNvSpPr>
            <a:spLocks/>
          </p:cNvSpPr>
          <p:nvPr/>
        </p:nvSpPr>
        <p:spPr bwMode="auto">
          <a:xfrm>
            <a:off x="5137170" y="2337535"/>
            <a:ext cx="1622560" cy="2199592"/>
          </a:xfrm>
          <a:custGeom>
            <a:avLst/>
            <a:gdLst>
              <a:gd name="T0" fmla="*/ 16 w 127"/>
              <a:gd name="T1" fmla="*/ 0 h 172"/>
              <a:gd name="T2" fmla="*/ 0 w 127"/>
              <a:gd name="T3" fmla="*/ 86 h 172"/>
              <a:gd name="T4" fmla="*/ 16 w 127"/>
              <a:gd name="T5" fmla="*/ 172 h 172"/>
              <a:gd name="T6" fmla="*/ 127 w 127"/>
              <a:gd name="T7" fmla="*/ 126 h 172"/>
              <a:gd name="T8" fmla="*/ 127 w 127"/>
              <a:gd name="T9" fmla="*/ 46 h 172"/>
              <a:gd name="T10" fmla="*/ 16 w 127"/>
              <a:gd name="T11" fmla="*/ 0 h 172"/>
            </a:gdLst>
            <a:ahLst/>
            <a:cxnLst>
              <a:cxn ang="0">
                <a:pos x="T0" y="T1"/>
              </a:cxn>
              <a:cxn ang="0">
                <a:pos x="T2" y="T3"/>
              </a:cxn>
              <a:cxn ang="0">
                <a:pos x="T4" y="T5"/>
              </a:cxn>
              <a:cxn ang="0">
                <a:pos x="T6" y="T7"/>
              </a:cxn>
              <a:cxn ang="0">
                <a:pos x="T8" y="T9"/>
              </a:cxn>
              <a:cxn ang="0">
                <a:pos x="T10" y="T11"/>
              </a:cxn>
            </a:cxnLst>
            <a:rect l="0" t="0" r="r" b="b"/>
            <a:pathLst>
              <a:path w="127" h="172">
                <a:moveTo>
                  <a:pt x="16" y="0"/>
                </a:moveTo>
                <a:cubicBezTo>
                  <a:pt x="5" y="27"/>
                  <a:pt x="0" y="56"/>
                  <a:pt x="0" y="86"/>
                </a:cubicBezTo>
                <a:cubicBezTo>
                  <a:pt x="0" y="116"/>
                  <a:pt x="5" y="145"/>
                  <a:pt x="16" y="172"/>
                </a:cubicBezTo>
                <a:cubicBezTo>
                  <a:pt x="127" y="126"/>
                  <a:pt x="127" y="126"/>
                  <a:pt x="127" y="126"/>
                </a:cubicBezTo>
                <a:cubicBezTo>
                  <a:pt x="127" y="46"/>
                  <a:pt x="127" y="46"/>
                  <a:pt x="127" y="46"/>
                </a:cubicBezTo>
                <a:lnTo>
                  <a:pt x="16"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TextBox 29"/>
          <p:cNvSpPr txBox="1"/>
          <p:nvPr/>
        </p:nvSpPr>
        <p:spPr>
          <a:xfrm>
            <a:off x="9266064" y="813206"/>
            <a:ext cx="502663" cy="420835"/>
          </a:xfrm>
          <a:prstGeom prst="rect">
            <a:avLst/>
          </a:prstGeom>
          <a:noFill/>
        </p:spPr>
        <p:txBody>
          <a:bodyPr wrap="none" rtlCol="0">
            <a:spAutoFit/>
          </a:bodyPr>
          <a:lstStyle/>
          <a:p>
            <a:r>
              <a:rPr lang="en-US"/>
              <a:t>02</a:t>
            </a:r>
          </a:p>
        </p:txBody>
      </p:sp>
      <p:sp>
        <p:nvSpPr>
          <p:cNvPr id="31" name="TextBox 30"/>
          <p:cNvSpPr txBox="1"/>
          <p:nvPr/>
        </p:nvSpPr>
        <p:spPr>
          <a:xfrm>
            <a:off x="10568835" y="2506925"/>
            <a:ext cx="502663" cy="420835"/>
          </a:xfrm>
          <a:prstGeom prst="rect">
            <a:avLst/>
          </a:prstGeom>
          <a:noFill/>
        </p:spPr>
        <p:txBody>
          <a:bodyPr wrap="none" rtlCol="0">
            <a:spAutoFit/>
          </a:bodyPr>
          <a:lstStyle/>
          <a:p>
            <a:r>
              <a:rPr lang="en-US"/>
              <a:t>03</a:t>
            </a:r>
          </a:p>
        </p:txBody>
      </p:sp>
      <p:sp>
        <p:nvSpPr>
          <p:cNvPr id="32" name="TextBox 31"/>
          <p:cNvSpPr txBox="1"/>
          <p:nvPr/>
        </p:nvSpPr>
        <p:spPr>
          <a:xfrm>
            <a:off x="10265227" y="4553568"/>
            <a:ext cx="502663" cy="420835"/>
          </a:xfrm>
          <a:prstGeom prst="rect">
            <a:avLst/>
          </a:prstGeom>
          <a:noFill/>
        </p:spPr>
        <p:txBody>
          <a:bodyPr wrap="none" rtlCol="0">
            <a:spAutoFit/>
          </a:bodyPr>
          <a:lstStyle/>
          <a:p>
            <a:r>
              <a:rPr lang="en-US"/>
              <a:t>04</a:t>
            </a:r>
          </a:p>
        </p:txBody>
      </p:sp>
      <p:sp>
        <p:nvSpPr>
          <p:cNvPr id="33" name="TextBox 32"/>
          <p:cNvSpPr txBox="1"/>
          <p:nvPr/>
        </p:nvSpPr>
        <p:spPr>
          <a:xfrm>
            <a:off x="8671703" y="5907610"/>
            <a:ext cx="502663" cy="420835"/>
          </a:xfrm>
          <a:prstGeom prst="rect">
            <a:avLst/>
          </a:prstGeom>
          <a:noFill/>
        </p:spPr>
        <p:txBody>
          <a:bodyPr wrap="none" rtlCol="0">
            <a:spAutoFit/>
          </a:bodyPr>
          <a:lstStyle/>
          <a:p>
            <a:r>
              <a:rPr lang="en-US"/>
              <a:t>05</a:t>
            </a:r>
          </a:p>
        </p:txBody>
      </p:sp>
      <p:sp>
        <p:nvSpPr>
          <p:cNvPr id="34" name="TextBox 33"/>
          <p:cNvSpPr txBox="1"/>
          <p:nvPr/>
        </p:nvSpPr>
        <p:spPr>
          <a:xfrm>
            <a:off x="6508523" y="5640622"/>
            <a:ext cx="502663" cy="420835"/>
          </a:xfrm>
          <a:prstGeom prst="rect">
            <a:avLst/>
          </a:prstGeom>
          <a:noFill/>
        </p:spPr>
        <p:txBody>
          <a:bodyPr wrap="none" rtlCol="0">
            <a:spAutoFit/>
          </a:bodyPr>
          <a:lstStyle/>
          <a:p>
            <a:r>
              <a:rPr lang="en-US"/>
              <a:t>06</a:t>
            </a:r>
          </a:p>
        </p:txBody>
      </p:sp>
      <p:sp>
        <p:nvSpPr>
          <p:cNvPr id="35" name="TextBox 34"/>
          <p:cNvSpPr txBox="1"/>
          <p:nvPr/>
        </p:nvSpPr>
        <p:spPr>
          <a:xfrm>
            <a:off x="5480537" y="1869869"/>
            <a:ext cx="502663" cy="420835"/>
          </a:xfrm>
          <a:prstGeom prst="rect">
            <a:avLst/>
          </a:prstGeom>
          <a:noFill/>
        </p:spPr>
        <p:txBody>
          <a:bodyPr wrap="none" rtlCol="0">
            <a:spAutoFit/>
          </a:bodyPr>
          <a:lstStyle/>
          <a:p>
            <a:r>
              <a:rPr lang="en-US"/>
              <a:t>08</a:t>
            </a:r>
          </a:p>
        </p:txBody>
      </p:sp>
      <p:sp>
        <p:nvSpPr>
          <p:cNvPr id="36" name="TextBox 35"/>
          <p:cNvSpPr txBox="1"/>
          <p:nvPr/>
        </p:nvSpPr>
        <p:spPr>
          <a:xfrm>
            <a:off x="5229206" y="4018743"/>
            <a:ext cx="502663" cy="420835"/>
          </a:xfrm>
          <a:prstGeom prst="rect">
            <a:avLst/>
          </a:prstGeom>
          <a:noFill/>
        </p:spPr>
        <p:txBody>
          <a:bodyPr wrap="none" rtlCol="0">
            <a:spAutoFit/>
          </a:bodyPr>
          <a:lstStyle/>
          <a:p>
            <a:r>
              <a:rPr lang="en-US"/>
              <a:t>07</a:t>
            </a:r>
          </a:p>
        </p:txBody>
      </p:sp>
      <p:grpSp>
        <p:nvGrpSpPr>
          <p:cNvPr id="3" name="Group 2"/>
          <p:cNvGrpSpPr>
            <a:grpSpLocks noChangeAspect="1"/>
          </p:cNvGrpSpPr>
          <p:nvPr/>
        </p:nvGrpSpPr>
        <p:grpSpPr>
          <a:xfrm>
            <a:off x="7067240" y="399503"/>
            <a:ext cx="2185121" cy="1624370"/>
            <a:chOff x="7410140" y="420128"/>
            <a:chExt cx="2185121" cy="1624370"/>
          </a:xfrm>
        </p:grpSpPr>
        <p:sp>
          <p:nvSpPr>
            <p:cNvPr id="26" name="Freeform 10"/>
            <p:cNvSpPr>
              <a:spLocks/>
            </p:cNvSpPr>
            <p:nvPr/>
          </p:nvSpPr>
          <p:spPr bwMode="auto">
            <a:xfrm>
              <a:off x="7410140" y="420128"/>
              <a:ext cx="2185121" cy="1624370"/>
            </a:xfrm>
            <a:custGeom>
              <a:avLst/>
              <a:gdLst>
                <a:gd name="T0" fmla="*/ 86 w 171"/>
                <a:gd name="T1" fmla="*/ 0 h 127"/>
                <a:gd name="T2" fmla="*/ 0 w 171"/>
                <a:gd name="T3" fmla="*/ 16 h 127"/>
                <a:gd name="T4" fmla="*/ 46 w 171"/>
                <a:gd name="T5" fmla="*/ 127 h 127"/>
                <a:gd name="T6" fmla="*/ 125 w 171"/>
                <a:gd name="T7" fmla="*/ 127 h 127"/>
                <a:gd name="T8" fmla="*/ 171 w 171"/>
                <a:gd name="T9" fmla="*/ 16 h 127"/>
                <a:gd name="T10" fmla="*/ 86 w 171"/>
                <a:gd name="T11" fmla="*/ 0 h 127"/>
              </a:gdLst>
              <a:ahLst/>
              <a:cxnLst>
                <a:cxn ang="0">
                  <a:pos x="T0" y="T1"/>
                </a:cxn>
                <a:cxn ang="0">
                  <a:pos x="T2" y="T3"/>
                </a:cxn>
                <a:cxn ang="0">
                  <a:pos x="T4" y="T5"/>
                </a:cxn>
                <a:cxn ang="0">
                  <a:pos x="T6" y="T7"/>
                </a:cxn>
                <a:cxn ang="0">
                  <a:pos x="T8" y="T9"/>
                </a:cxn>
                <a:cxn ang="0">
                  <a:pos x="T10" y="T11"/>
                </a:cxn>
              </a:cxnLst>
              <a:rect l="0" t="0" r="r" b="b"/>
              <a:pathLst>
                <a:path w="171" h="127">
                  <a:moveTo>
                    <a:pt x="86" y="0"/>
                  </a:moveTo>
                  <a:cubicBezTo>
                    <a:pt x="56" y="0"/>
                    <a:pt x="27" y="5"/>
                    <a:pt x="0" y="16"/>
                  </a:cubicBezTo>
                  <a:cubicBezTo>
                    <a:pt x="46" y="127"/>
                    <a:pt x="46" y="127"/>
                    <a:pt x="46" y="127"/>
                  </a:cubicBezTo>
                  <a:cubicBezTo>
                    <a:pt x="125" y="127"/>
                    <a:pt x="125" y="127"/>
                    <a:pt x="125" y="127"/>
                  </a:cubicBezTo>
                  <a:cubicBezTo>
                    <a:pt x="171" y="16"/>
                    <a:pt x="171" y="16"/>
                    <a:pt x="171" y="16"/>
                  </a:cubicBezTo>
                  <a:cubicBezTo>
                    <a:pt x="144" y="5"/>
                    <a:pt x="115" y="0"/>
                    <a:pt x="86" y="0"/>
                  </a:cubicBezTo>
                  <a:close/>
                </a:path>
              </a:pathLst>
            </a:custGeom>
            <a:solidFill>
              <a:srgbClr val="F70C4F"/>
            </a:solidFill>
            <a:ln>
              <a:noFill/>
            </a:ln>
            <a:effectLst>
              <a:outerShdw blurRad="635000" dist="266700" dir="5400000" sx="95000" sy="95000" algn="t" rotWithShape="0">
                <a:prstClr val="black">
                  <a:alpha val="43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9" name="TextBox 28"/>
            <p:cNvSpPr txBox="1"/>
            <p:nvPr/>
          </p:nvSpPr>
          <p:spPr>
            <a:xfrm>
              <a:off x="7544304" y="555127"/>
              <a:ext cx="441146" cy="369332"/>
            </a:xfrm>
            <a:prstGeom prst="rect">
              <a:avLst/>
            </a:prstGeom>
            <a:noFill/>
          </p:spPr>
          <p:txBody>
            <a:bodyPr wrap="none" rtlCol="0">
              <a:spAutoFit/>
            </a:bodyPr>
            <a:lstStyle/>
            <a:p>
              <a:r>
                <a:rPr lang="en-US">
                  <a:solidFill>
                    <a:schemeClr val="bg1"/>
                  </a:solidFill>
                </a:rPr>
                <a:t>01</a:t>
              </a:r>
            </a:p>
          </p:txBody>
        </p:sp>
        <p:sp>
          <p:nvSpPr>
            <p:cNvPr id="12" name="TextBox 11"/>
            <p:cNvSpPr txBox="1"/>
            <p:nvPr/>
          </p:nvSpPr>
          <p:spPr>
            <a:xfrm>
              <a:off x="7863206" y="864182"/>
              <a:ext cx="1196753" cy="923330"/>
            </a:xfrm>
            <a:prstGeom prst="rect">
              <a:avLst/>
            </a:prstGeom>
            <a:noFill/>
          </p:spPr>
          <p:txBody>
            <a:bodyPr wrap="square" rtlCol="0">
              <a:spAutoFit/>
            </a:bodyPr>
            <a:lstStyle/>
            <a:p>
              <a:pPr algn="ctr"/>
              <a:r>
                <a:rPr lang="en-US" sz="1400" b="1">
                  <a:solidFill>
                    <a:schemeClr val="bg1"/>
                  </a:solidFill>
                  <a:ea typeface="League Spartan" charset="0"/>
                  <a:cs typeface="Poppins" pitchFamily="2" charset="77"/>
                </a:rPr>
                <a:t>Data</a:t>
              </a:r>
            </a:p>
            <a:p>
              <a:pPr algn="ctr"/>
              <a:r>
                <a:rPr lang="en-US" sz="1050">
                  <a:solidFill>
                    <a:schemeClr val="bg1"/>
                  </a:solidFill>
                  <a:ea typeface="League Spartan" charset="0"/>
                  <a:cs typeface="Poppins" pitchFamily="2" charset="77"/>
                </a:rPr>
                <a:t>Modernize your data</a:t>
              </a:r>
            </a:p>
            <a:p>
              <a:pPr algn="ctr"/>
              <a:endParaRPr lang="en-US">
                <a:solidFill>
                  <a:srgbClr val="16172B"/>
                </a:solidFill>
              </a:endParaRPr>
            </a:p>
          </p:txBody>
        </p:sp>
      </p:grpSp>
      <p:sp>
        <p:nvSpPr>
          <p:cNvPr id="13" name="TextBox 12"/>
          <p:cNvSpPr txBox="1"/>
          <p:nvPr/>
        </p:nvSpPr>
        <p:spPr>
          <a:xfrm>
            <a:off x="9036983" y="1591046"/>
            <a:ext cx="1384942" cy="630942"/>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Processes</a:t>
            </a:r>
          </a:p>
          <a:p>
            <a:pPr algn="ctr"/>
            <a:r>
              <a:rPr lang="en-US" sz="1050">
                <a:solidFill>
                  <a:srgbClr val="16172B"/>
                </a:solidFill>
                <a:ea typeface="League Spartan" charset="0"/>
                <a:cs typeface="Poppins" pitchFamily="2" charset="77"/>
              </a:rPr>
              <a:t>optimize processes to control business</a:t>
            </a:r>
          </a:p>
        </p:txBody>
      </p:sp>
      <p:sp>
        <p:nvSpPr>
          <p:cNvPr id="14" name="TextBox 13"/>
          <p:cNvSpPr txBox="1"/>
          <p:nvPr/>
        </p:nvSpPr>
        <p:spPr>
          <a:xfrm>
            <a:off x="9603281" y="2831241"/>
            <a:ext cx="1598460" cy="1354217"/>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Marketing &amp; sales</a:t>
            </a:r>
            <a:br>
              <a:rPr lang="en-US" sz="1400" b="1">
                <a:solidFill>
                  <a:srgbClr val="16172B"/>
                </a:solidFill>
                <a:ea typeface="League Spartan" charset="0"/>
                <a:cs typeface="Poppins" pitchFamily="2" charset="77"/>
              </a:rPr>
            </a:br>
            <a:r>
              <a:rPr lang="en-US" sz="1400" b="1">
                <a:solidFill>
                  <a:srgbClr val="16172B"/>
                </a:solidFill>
                <a:ea typeface="League Spartan" charset="0"/>
                <a:cs typeface="Poppins" pitchFamily="2" charset="77"/>
              </a:rPr>
              <a:t>automation</a:t>
            </a:r>
          </a:p>
          <a:p>
            <a:pPr algn="ctr"/>
            <a:r>
              <a:rPr lang="en-US" sz="1000">
                <a:solidFill>
                  <a:srgbClr val="16172B"/>
                </a:solidFill>
                <a:ea typeface="League Spartan" charset="0"/>
                <a:cs typeface="Poppins" pitchFamily="2" charset="77"/>
              </a:rPr>
              <a:t>understand clients before they realize that you do not understand them </a:t>
            </a:r>
          </a:p>
        </p:txBody>
      </p:sp>
      <p:sp>
        <p:nvSpPr>
          <p:cNvPr id="15" name="TextBox 14"/>
          <p:cNvSpPr txBox="1"/>
          <p:nvPr/>
        </p:nvSpPr>
        <p:spPr>
          <a:xfrm>
            <a:off x="8933454" y="4714519"/>
            <a:ext cx="1592917" cy="792525"/>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ECM</a:t>
            </a:r>
          </a:p>
          <a:p>
            <a:pPr algn="ctr"/>
            <a:r>
              <a:rPr lang="en-US" sz="1050">
                <a:solidFill>
                  <a:srgbClr val="16172B"/>
                </a:solidFill>
                <a:ea typeface="League Spartan" charset="0"/>
                <a:cs typeface="Poppins" pitchFamily="2" charset="77"/>
              </a:rPr>
              <a:t>control documentation and bust corporate governance </a:t>
            </a:r>
          </a:p>
        </p:txBody>
      </p:sp>
      <p:sp>
        <p:nvSpPr>
          <p:cNvPr id="16" name="TextBox 15"/>
          <p:cNvSpPr txBox="1"/>
          <p:nvPr/>
        </p:nvSpPr>
        <p:spPr>
          <a:xfrm>
            <a:off x="7520306" y="5298678"/>
            <a:ext cx="1196753" cy="792525"/>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Security</a:t>
            </a:r>
          </a:p>
          <a:p>
            <a:pPr algn="ctr"/>
            <a:r>
              <a:rPr lang="en-US" sz="1050">
                <a:solidFill>
                  <a:srgbClr val="16172B"/>
                </a:solidFill>
                <a:ea typeface="League Spartan" charset="0"/>
                <a:cs typeface="Poppins" pitchFamily="2" charset="77"/>
              </a:rPr>
              <a:t>secure your clients and your business </a:t>
            </a:r>
          </a:p>
        </p:txBody>
      </p:sp>
      <p:sp>
        <p:nvSpPr>
          <p:cNvPr id="17" name="TextBox 16"/>
          <p:cNvSpPr txBox="1"/>
          <p:nvPr/>
        </p:nvSpPr>
        <p:spPr>
          <a:xfrm>
            <a:off x="5935624" y="4538645"/>
            <a:ext cx="1329632" cy="954107"/>
          </a:xfrm>
          <a:prstGeom prst="rect">
            <a:avLst/>
          </a:prstGeom>
          <a:noFill/>
        </p:spPr>
        <p:txBody>
          <a:bodyPr wrap="square" rtlCol="0">
            <a:spAutoFit/>
          </a:bodyPr>
          <a:lstStyle/>
          <a:p>
            <a:pPr algn="ctr"/>
            <a:r>
              <a:rPr lang="en-US" sz="1400" b="1">
                <a:ea typeface="League Spartan" charset="0"/>
                <a:cs typeface="Poppins" pitchFamily="2" charset="77"/>
              </a:rPr>
              <a:t>API Management </a:t>
            </a:r>
            <a:r>
              <a:rPr lang="en-US" sz="1400">
                <a:ea typeface="League Spartan" charset="0"/>
                <a:cs typeface="Poppins" pitchFamily="2" charset="77"/>
              </a:rPr>
              <a:t>connect all the dots </a:t>
            </a:r>
          </a:p>
        </p:txBody>
      </p:sp>
      <p:sp>
        <p:nvSpPr>
          <p:cNvPr id="18" name="TextBox 17"/>
          <p:cNvSpPr txBox="1"/>
          <p:nvPr/>
        </p:nvSpPr>
        <p:spPr>
          <a:xfrm>
            <a:off x="5065657" y="3041588"/>
            <a:ext cx="1598460" cy="769441"/>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ICT</a:t>
            </a:r>
          </a:p>
          <a:p>
            <a:pPr algn="ctr"/>
            <a:r>
              <a:rPr lang="en-US" sz="1000">
                <a:solidFill>
                  <a:srgbClr val="16172B"/>
                </a:solidFill>
                <a:ea typeface="League Spartan" charset="0"/>
                <a:cs typeface="Poppins" pitchFamily="2" charset="77"/>
              </a:rPr>
              <a:t>strong infrastructure, foundation of strong growth</a:t>
            </a:r>
          </a:p>
        </p:txBody>
      </p:sp>
      <p:sp>
        <p:nvSpPr>
          <p:cNvPr id="19" name="TextBox 18"/>
          <p:cNvSpPr txBox="1"/>
          <p:nvPr/>
        </p:nvSpPr>
        <p:spPr>
          <a:xfrm>
            <a:off x="5809354" y="1361198"/>
            <a:ext cx="1521935" cy="954107"/>
          </a:xfrm>
          <a:prstGeom prst="rect">
            <a:avLst/>
          </a:prstGeom>
          <a:noFill/>
        </p:spPr>
        <p:txBody>
          <a:bodyPr wrap="square" rtlCol="0">
            <a:spAutoFit/>
          </a:bodyPr>
          <a:lstStyle/>
          <a:p>
            <a:pPr algn="ctr"/>
            <a:r>
              <a:rPr lang="en-US" sz="1400" b="1">
                <a:solidFill>
                  <a:srgbClr val="16172B"/>
                </a:solidFill>
                <a:ea typeface="League Spartan" charset="0"/>
                <a:cs typeface="Poppins" pitchFamily="2" charset="77"/>
              </a:rPr>
              <a:t>Cloud</a:t>
            </a:r>
          </a:p>
          <a:p>
            <a:pPr algn="ctr"/>
            <a:r>
              <a:rPr lang="en-US" sz="1050">
                <a:solidFill>
                  <a:srgbClr val="16172B"/>
                </a:solidFill>
                <a:ea typeface="League Spartan" charset="0"/>
                <a:cs typeface="Poppins" pitchFamily="2" charset="77"/>
              </a:rPr>
              <a:t>scalable, adaptable and secure services, for excellent performance</a:t>
            </a:r>
          </a:p>
        </p:txBody>
      </p:sp>
      <p:sp>
        <p:nvSpPr>
          <p:cNvPr id="2" name="TextBox 1">
            <a:extLst>
              <a:ext uri="{FF2B5EF4-FFF2-40B4-BE49-F238E27FC236}">
                <a16:creationId xmlns:a16="http://schemas.microsoft.com/office/drawing/2014/main" id="{674458DA-542E-43DE-B076-6A30805C83CD}"/>
              </a:ext>
            </a:extLst>
          </p:cNvPr>
          <p:cNvSpPr txBox="1"/>
          <p:nvPr/>
        </p:nvSpPr>
        <p:spPr>
          <a:xfrm>
            <a:off x="7251241" y="3303234"/>
            <a:ext cx="1843077" cy="584775"/>
          </a:xfrm>
          <a:prstGeom prst="rect">
            <a:avLst/>
          </a:prstGeom>
          <a:noFill/>
        </p:spPr>
        <p:txBody>
          <a:bodyPr wrap="square" rtlCol="0">
            <a:spAutoFit/>
          </a:bodyPr>
          <a:lstStyle/>
          <a:p>
            <a:pPr algn="ctr"/>
            <a:r>
              <a:rPr lang="bs-Latn-BA" sz="1600" b="1" dirty="0">
                <a:solidFill>
                  <a:srgbClr val="F70C4F"/>
                </a:solidFill>
              </a:rPr>
              <a:t>Data Lakehouse and AI</a:t>
            </a:r>
            <a:endParaRPr lang="en-US" sz="1600" b="1" dirty="0">
              <a:solidFill>
                <a:srgbClr val="F70C4F"/>
              </a:solidFill>
            </a:endParaRPr>
          </a:p>
        </p:txBody>
      </p:sp>
      <p:pic>
        <p:nvPicPr>
          <p:cNvPr id="37" name="Graphic 36" descr="Statistics outline">
            <a:extLst>
              <a:ext uri="{FF2B5EF4-FFF2-40B4-BE49-F238E27FC236}">
                <a16:creationId xmlns:a16="http://schemas.microsoft.com/office/drawing/2014/main" id="{88294E22-26E7-1F05-4149-2574CA15AC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95664" y="2333895"/>
            <a:ext cx="994049" cy="994049"/>
          </a:xfrm>
          <a:prstGeom prst="rect">
            <a:avLst/>
          </a:prstGeom>
        </p:spPr>
      </p:pic>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ChangeAspect="1"/>
          </p:cNvPicPr>
          <p:nvPr/>
        </p:nvPicPr>
        <p:blipFill>
          <a:blip r:embed="rId5"/>
          <a:stretch>
            <a:fillRect/>
          </a:stretch>
        </p:blipFill>
        <p:spPr>
          <a:xfrm>
            <a:off x="10346471" y="780518"/>
            <a:ext cx="1841812" cy="306794"/>
          </a:xfrm>
          <a:prstGeom prst="rect">
            <a:avLst/>
          </a:prstGeom>
        </p:spPr>
      </p:pic>
    </p:spTree>
    <p:extLst>
      <p:ext uri="{BB962C8B-B14F-4D97-AF65-F5344CB8AC3E}">
        <p14:creationId xmlns:p14="http://schemas.microsoft.com/office/powerpoint/2010/main" val="163491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par>
                                <p:cTn id="8" presetID="10" presetClass="entr" presetSubtype="0" fill="hold"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20606" y="1945062"/>
            <a:ext cx="10130482" cy="35394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centralize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access</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different</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types</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increase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value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of</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available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use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simplify</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work</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p:txBody>
      </p:sp>
      <p:pic>
        <p:nvPicPr>
          <p:cNvPr id="1026" name="Picture 2" descr="undefined">
            <a:extLst>
              <a:ext uri="{FF2B5EF4-FFF2-40B4-BE49-F238E27FC236}">
                <a16:creationId xmlns:a16="http://schemas.microsoft.com/office/drawing/2014/main" id="{97CF25A8-79C4-B7FF-C924-9EB2B704FA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undefined">
            <a:extLst>
              <a:ext uri="{FF2B5EF4-FFF2-40B4-BE49-F238E27FC236}">
                <a16:creationId xmlns:a16="http://schemas.microsoft.com/office/drawing/2014/main" id="{5CFD78BA-6EEC-AE17-1123-F846FE882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784302"/>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defined">
            <a:extLst>
              <a:ext uri="{FF2B5EF4-FFF2-40B4-BE49-F238E27FC236}">
                <a16:creationId xmlns:a16="http://schemas.microsoft.com/office/drawing/2014/main" id="{DA6E6F24-35DB-F19F-B6B2-556464FECC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3479610"/>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undefined">
            <a:extLst>
              <a:ext uri="{FF2B5EF4-FFF2-40B4-BE49-F238E27FC236}">
                <a16:creationId xmlns:a16="http://schemas.microsoft.com/office/drawing/2014/main" id="{9D2D2F63-E7C6-4061-5B29-C23D129710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4174918"/>
            <a:ext cx="492716" cy="5157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F53C6C7-4E0F-5995-FF8B-03CA197E8D42}"/>
              </a:ext>
            </a:extLst>
          </p:cNvPr>
          <p:cNvSpPr txBox="1"/>
          <p:nvPr/>
        </p:nvSpPr>
        <p:spPr>
          <a:xfrm>
            <a:off x="5388703" y="5704759"/>
            <a:ext cx="141459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BUT!</a:t>
            </a:r>
          </a:p>
        </p:txBody>
      </p:sp>
    </p:spTree>
    <p:extLst>
      <p:ext uri="{BB962C8B-B14F-4D97-AF65-F5344CB8AC3E}">
        <p14:creationId xmlns:p14="http://schemas.microsoft.com/office/powerpoint/2010/main" val="2910468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54473" y="2397948"/>
            <a:ext cx="10130482" cy="206210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trust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enforce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quality</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94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7BD01B9-ACD8-16B4-C29F-19C0A6AF881E}"/>
              </a:ext>
            </a:extLst>
          </p:cNvPr>
          <p:cNvGraphicFramePr/>
          <p:nvPr>
            <p:extLst>
              <p:ext uri="{D42A27DB-BD31-4B8C-83A1-F6EECF244321}">
                <p14:modId xmlns:p14="http://schemas.microsoft.com/office/powerpoint/2010/main" val="447931891"/>
              </p:ext>
            </p:extLst>
          </p:nvPr>
        </p:nvGraphicFramePr>
        <p:xfrm>
          <a:off x="1405646" y="1291040"/>
          <a:ext cx="8789703" cy="51998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C8B3C181-1AF4-2049-95D7-8985227B754A}"/>
              </a:ext>
            </a:extLst>
          </p:cNvPr>
          <p:cNvSpPr txBox="1"/>
          <p:nvPr/>
        </p:nvSpPr>
        <p:spPr>
          <a:xfrm>
            <a:off x="804333" y="367126"/>
            <a:ext cx="6096000" cy="1077218"/>
          </a:xfrm>
          <a:prstGeom prst="rect">
            <a:avLst/>
          </a:prstGeom>
          <a:noFill/>
        </p:spPr>
        <p:txBody>
          <a:bodyPr wrap="square">
            <a:spAutoFit/>
          </a:bodyPr>
          <a:lstStyle/>
          <a:p>
            <a:r>
              <a:rPr kumimoji="0" lang="en-US" sz="3200" b="1" i="0" u="none" strike="noStrike" kern="0" cap="none" spc="0" normalizeH="0" baseline="0" noProof="0">
                <a:ln>
                  <a:noFill/>
                </a:ln>
                <a:effectLst/>
                <a:uLnTx/>
                <a:uFillTx/>
                <a:latin typeface="Arial" panose="020B0604020202020204" pitchFamily="34" charset="0"/>
                <a:ea typeface="+mj-ea"/>
                <a:cs typeface="Arial" panose="020B0604020202020204" pitchFamily="34" charset="0"/>
              </a:rPr>
              <a:t>Data Management Strategy</a:t>
            </a:r>
            <a:endParaRPr kumimoji="0" lang="bs-Latn-BA" sz="3200" b="1" i="0" u="none" strike="noStrike" kern="0" cap="none" spc="0" normalizeH="0" baseline="0" noProof="0">
              <a:ln>
                <a:noFill/>
              </a:ln>
              <a:effectLst/>
              <a:uLnTx/>
              <a:uFillTx/>
              <a:latin typeface="Arial" panose="020B0604020202020204" pitchFamily="34" charset="0"/>
              <a:ea typeface="+mj-ea"/>
              <a:cs typeface="Arial" panose="020B0604020202020204" pitchFamily="34" charset="0"/>
            </a:endParaRPr>
          </a:p>
          <a:p>
            <a:endParaRPr lang="en-GB" sz="3200"/>
          </a:p>
        </p:txBody>
      </p:sp>
      <p:sp>
        <p:nvSpPr>
          <p:cNvPr id="8" name="Rectangle 7">
            <a:extLst>
              <a:ext uri="{FF2B5EF4-FFF2-40B4-BE49-F238E27FC236}">
                <a16:creationId xmlns:a16="http://schemas.microsoft.com/office/drawing/2014/main" id="{740E5BE2-FE80-AE26-831B-B4ECFE5F19AB}"/>
              </a:ext>
            </a:extLst>
          </p:cNvPr>
          <p:cNvSpPr/>
          <p:nvPr/>
        </p:nvSpPr>
        <p:spPr>
          <a:xfrm>
            <a:off x="918872" y="905735"/>
            <a:ext cx="694117"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7" name="Picture 126" descr="A red sign with white text&#10;&#10;Description automatically generated">
            <a:extLst>
              <a:ext uri="{FF2B5EF4-FFF2-40B4-BE49-F238E27FC236}">
                <a16:creationId xmlns:a16="http://schemas.microsoft.com/office/drawing/2014/main" id="{7A771B91-5AAE-C16D-3CE2-11E9E80EBA59}"/>
              </a:ext>
            </a:extLst>
          </p:cNvPr>
          <p:cNvPicPr>
            <a:picLocks noChangeAspect="1"/>
          </p:cNvPicPr>
          <p:nvPr/>
        </p:nvPicPr>
        <p:blipFill>
          <a:blip r:embed="rId7"/>
          <a:stretch>
            <a:fillRect/>
          </a:stretch>
        </p:blipFill>
        <p:spPr>
          <a:xfrm>
            <a:off x="10309301" y="780518"/>
            <a:ext cx="1897567" cy="316086"/>
          </a:xfrm>
          <a:prstGeom prst="rect">
            <a:avLst/>
          </a:prstGeom>
        </p:spPr>
      </p:pic>
    </p:spTree>
    <p:extLst>
      <p:ext uri="{BB962C8B-B14F-4D97-AF65-F5344CB8AC3E}">
        <p14:creationId xmlns:p14="http://schemas.microsoft.com/office/powerpoint/2010/main" val="2983669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14990DEC-C8F8-CD9E-508D-5D36ABFE0207}"/>
              </a:ext>
            </a:extLst>
          </p:cNvPr>
          <p:cNvSpPr txBox="1">
            <a:spLocks/>
          </p:cNvSpPr>
          <p:nvPr/>
        </p:nvSpPr>
        <p:spPr>
          <a:xfrm>
            <a:off x="511777" y="456042"/>
            <a:ext cx="8115300" cy="51049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bs-Latn-BA" sz="3200">
                <a:latin typeface="Arial"/>
                <a:cs typeface="Arial"/>
              </a:rPr>
              <a:t>Data Lineage</a:t>
            </a:r>
            <a:endParaRPr lang="sr-Latn-RS" sz="3200">
              <a:latin typeface="Arial"/>
              <a:cs typeface="Arial"/>
            </a:endParaRPr>
          </a:p>
        </p:txBody>
      </p:sp>
      <p:sp>
        <p:nvSpPr>
          <p:cNvPr id="8" name="Subtitle 2">
            <a:extLst>
              <a:ext uri="{FF2B5EF4-FFF2-40B4-BE49-F238E27FC236}">
                <a16:creationId xmlns:a16="http://schemas.microsoft.com/office/drawing/2014/main" id="{0E55F683-3B37-452B-5767-DB9BAB1489FB}"/>
              </a:ext>
            </a:extLst>
          </p:cNvPr>
          <p:cNvSpPr txBox="1">
            <a:spLocks/>
          </p:cNvSpPr>
          <p:nvPr/>
        </p:nvSpPr>
        <p:spPr>
          <a:xfrm>
            <a:off x="5695161" y="1480405"/>
            <a:ext cx="5855075" cy="501806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F20E4C"/>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720"/>
              </a:spcBef>
              <a:spcAft>
                <a:spcPts val="720"/>
              </a:spcAft>
              <a:buNone/>
            </a:pPr>
            <a:r>
              <a:rPr lang="en-US" sz="1800" b="1">
                <a:solidFill>
                  <a:srgbClr val="343434"/>
                </a:solidFill>
                <a:latin typeface="Arial"/>
                <a:cs typeface="Arial"/>
              </a:rPr>
              <a:t>Benefits for Business and IT side:</a:t>
            </a:r>
            <a:endParaRPr lang="en-US" sz="1800">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latin typeface="Arial"/>
                <a:cs typeface="Arial"/>
              </a:rPr>
              <a:t>Better understanding and trust in data, improves data transparency </a:t>
            </a:r>
            <a:endParaRPr lang="en-US"/>
          </a:p>
          <a:p>
            <a:pPr marL="170815" indent="-170815">
              <a:lnSpc>
                <a:spcPct val="100000"/>
              </a:lnSpc>
              <a:spcBef>
                <a:spcPts val="100"/>
              </a:spcBef>
              <a:spcAft>
                <a:spcPts val="100"/>
              </a:spcAft>
              <a:buFont typeface="Arial" panose="020B0604020202020204" pitchFamily="34" charset="0"/>
              <a:buChar char="•"/>
            </a:pPr>
            <a:endParaRPr lang="en-US">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latin typeface="Arial"/>
                <a:cs typeface="Arial"/>
              </a:rPr>
              <a:t>Ensures regulatory compliance</a:t>
            </a:r>
          </a:p>
          <a:p>
            <a:pPr marL="170815" indent="-170815">
              <a:lnSpc>
                <a:spcPct val="100000"/>
              </a:lnSpc>
              <a:spcBef>
                <a:spcPts val="100"/>
              </a:spcBef>
              <a:spcAft>
                <a:spcPts val="100"/>
              </a:spcAft>
              <a:buFont typeface="Arial" panose="020B0604020202020204" pitchFamily="34" charset="0"/>
              <a:buChar char="•"/>
            </a:pPr>
            <a:endParaRPr lang="en-US">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latin typeface="Arial"/>
                <a:cs typeface="Arial"/>
              </a:rPr>
              <a:t>Facilitates data quality management and improvements by enabling root cause analysis</a:t>
            </a:r>
          </a:p>
          <a:p>
            <a:pPr marL="170815" indent="-170815">
              <a:lnSpc>
                <a:spcPct val="100000"/>
              </a:lnSpc>
              <a:spcBef>
                <a:spcPts val="100"/>
              </a:spcBef>
              <a:spcAft>
                <a:spcPts val="100"/>
              </a:spcAft>
              <a:buFont typeface="Arial" panose="020B0604020202020204" pitchFamily="34" charset="0"/>
              <a:buChar char="•"/>
            </a:pPr>
            <a:endParaRPr lang="en-US">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latin typeface="Arial"/>
                <a:cs typeface="Arial"/>
              </a:rPr>
              <a:t>Makes downstream impact revealed and understandable </a:t>
            </a:r>
          </a:p>
          <a:p>
            <a:pPr marL="170815" indent="-170815">
              <a:lnSpc>
                <a:spcPct val="100000"/>
              </a:lnSpc>
              <a:spcBef>
                <a:spcPts val="100"/>
              </a:spcBef>
              <a:spcAft>
                <a:spcPts val="100"/>
              </a:spcAft>
              <a:buFont typeface="Arial" panose="020B0604020202020204" pitchFamily="34" charset="0"/>
              <a:buChar char="•"/>
            </a:pPr>
            <a:endParaRPr lang="en-US">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latin typeface="Arial"/>
                <a:cs typeface="Arial"/>
              </a:rPr>
              <a:t>Enhances </a:t>
            </a:r>
            <a:r>
              <a:rPr lang="en-US">
                <a:solidFill>
                  <a:srgbClr val="202124"/>
                </a:solidFill>
                <a:latin typeface="Arial"/>
                <a:cs typeface="Arial"/>
              </a:rPr>
              <a:t>data governance</a:t>
            </a:r>
            <a:endParaRPr lang="en-US">
              <a:latin typeface="Arial"/>
              <a:cs typeface="Arial"/>
            </a:endParaRPr>
          </a:p>
          <a:p>
            <a:pPr marL="170815" indent="-170815">
              <a:lnSpc>
                <a:spcPct val="100000"/>
              </a:lnSpc>
              <a:spcBef>
                <a:spcPts val="100"/>
              </a:spcBef>
              <a:spcAft>
                <a:spcPts val="100"/>
              </a:spcAft>
              <a:buFont typeface="Arial" panose="020B0604020202020204" pitchFamily="34" charset="0"/>
              <a:buChar char="•"/>
            </a:pPr>
            <a:endParaRPr lang="en-US">
              <a:solidFill>
                <a:srgbClr val="202124"/>
              </a:solidFill>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solidFill>
                  <a:srgbClr val="202124"/>
                </a:solidFill>
                <a:latin typeface="Arial"/>
                <a:cs typeface="Arial"/>
              </a:rPr>
              <a:t>Supports data security, data privacy and GDPR efforts</a:t>
            </a:r>
          </a:p>
          <a:p>
            <a:pPr marL="170815" indent="-170815">
              <a:lnSpc>
                <a:spcPct val="100000"/>
              </a:lnSpc>
              <a:spcBef>
                <a:spcPts val="100"/>
              </a:spcBef>
              <a:spcAft>
                <a:spcPts val="100"/>
              </a:spcAft>
              <a:buFont typeface="Arial" panose="020B0604020202020204" pitchFamily="34" charset="0"/>
              <a:buChar char="•"/>
            </a:pPr>
            <a:endParaRPr lang="en-US">
              <a:solidFill>
                <a:srgbClr val="202124"/>
              </a:solidFill>
              <a:latin typeface="Arial"/>
              <a:cs typeface="Arial"/>
            </a:endParaRPr>
          </a:p>
          <a:p>
            <a:pPr marL="170815" indent="-170815">
              <a:lnSpc>
                <a:spcPct val="100000"/>
              </a:lnSpc>
              <a:spcBef>
                <a:spcPts val="100"/>
              </a:spcBef>
              <a:spcAft>
                <a:spcPts val="100"/>
              </a:spcAft>
              <a:buFont typeface="Arial" panose="020B0604020202020204" pitchFamily="34" charset="0"/>
              <a:buChar char="•"/>
            </a:pPr>
            <a:r>
              <a:rPr lang="en-US">
                <a:solidFill>
                  <a:srgbClr val="202124"/>
                </a:solidFill>
                <a:latin typeface="Arial"/>
                <a:cs typeface="Arial"/>
              </a:rPr>
              <a:t>Improves efficiency of data managing staff by providing clear understanding of data sourcing and transformations involved </a:t>
            </a:r>
            <a:endParaRPr lang="en-US">
              <a:solidFill>
                <a:srgbClr val="202124"/>
              </a:solidFill>
            </a:endParaRPr>
          </a:p>
          <a:p>
            <a:pPr marL="0" indent="0">
              <a:spcBef>
                <a:spcPts val="500"/>
              </a:spcBef>
              <a:buNone/>
            </a:pPr>
            <a:endParaRPr lang="en-US" sz="1400">
              <a:solidFill>
                <a:srgbClr val="17172B"/>
              </a:solidFill>
            </a:endParaRPr>
          </a:p>
          <a:p>
            <a:pPr marL="342900" indent="-342900" algn="just">
              <a:lnSpc>
                <a:spcPct val="115000"/>
              </a:lnSpc>
              <a:spcBef>
                <a:spcPts val="300"/>
              </a:spcBef>
              <a:spcAft>
                <a:spcPts val="600"/>
              </a:spcAft>
              <a:buFont typeface="Arial" panose="020B0604020202020204" pitchFamily="34" charset="0"/>
              <a:buChar char="•"/>
            </a:pPr>
            <a:endParaRPr lang="en-GB">
              <a:solidFill>
                <a:srgbClr val="17172B"/>
              </a:solidFill>
              <a:ea typeface="Calibri" panose="020F0502020204030204" pitchFamily="34" charset="0"/>
              <a:cs typeface="Times New Roman" panose="02020603050405020304" pitchFamily="18" charset="0"/>
            </a:endParaRPr>
          </a:p>
          <a:p>
            <a:pPr marL="170815" indent="-170815">
              <a:spcBef>
                <a:spcPts val="500"/>
              </a:spcBef>
              <a:buFont typeface="Arial" panose="020B0604020202020204" pitchFamily="34" charset="0"/>
              <a:buChar char="•"/>
            </a:pPr>
            <a:endParaRPr lang="en-US">
              <a:solidFill>
                <a:srgbClr val="202124"/>
              </a:solidFill>
              <a:latin typeface="Arial"/>
              <a:ea typeface="Calibri" panose="020F0502020204030204" pitchFamily="34" charset="0"/>
              <a:cs typeface="Arial"/>
            </a:endParaRPr>
          </a:p>
        </p:txBody>
      </p:sp>
      <p:sp>
        <p:nvSpPr>
          <p:cNvPr id="10" name="Subtitle 2">
            <a:extLst>
              <a:ext uri="{FF2B5EF4-FFF2-40B4-BE49-F238E27FC236}">
                <a16:creationId xmlns:a16="http://schemas.microsoft.com/office/drawing/2014/main" id="{14BE23F8-9BD0-47EE-13FD-DA052C78DD6F}"/>
              </a:ext>
            </a:extLst>
          </p:cNvPr>
          <p:cNvSpPr txBox="1">
            <a:spLocks/>
          </p:cNvSpPr>
          <p:nvPr/>
        </p:nvSpPr>
        <p:spPr>
          <a:xfrm>
            <a:off x="647255" y="1401235"/>
            <a:ext cx="4592440" cy="3820638"/>
          </a:xfrm>
          <a:prstGeom prst="rect">
            <a:avLst/>
          </a:prstGeom>
        </p:spPr>
        <p:txBody>
          <a:bodyPr vert="horz" lIns="91440" tIns="45720" rIns="91440" bIns="45720" rtlCol="0" anchor="t">
            <a:noAutofit/>
          </a:bodyPr>
          <a:lstStyle>
            <a:lvl1pPr marL="285750" marR="0" indent="-285750" algn="l" defTabSz="914400" rtl="0" eaLnBrk="1" fontAlgn="auto" latinLnBrk="0" hangingPunct="1">
              <a:lnSpc>
                <a:spcPts val="1900"/>
              </a:lnSpc>
              <a:spcBef>
                <a:spcPts val="1000"/>
              </a:spcBef>
              <a:spcAft>
                <a:spcPts val="0"/>
              </a:spcAft>
              <a:buClr>
                <a:srgbClr val="F20E4C"/>
              </a:buClr>
              <a:buSzTx/>
              <a:buFont typeface="Arial" panose="020B0604020202020204" pitchFamily="34" charset="0"/>
              <a:buChar char="→"/>
              <a:tabLst/>
              <a:defRPr sz="14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F20E4C"/>
              </a:buClr>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F20E4C"/>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F20E4C"/>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spcBef>
                <a:spcPts val="0"/>
              </a:spcBef>
              <a:spcAft>
                <a:spcPts val="720"/>
              </a:spcAft>
              <a:buNone/>
            </a:pPr>
            <a:r>
              <a:rPr lang="en-GB" sz="1800" b="1" i="0">
                <a:solidFill>
                  <a:srgbClr val="343434"/>
                </a:solidFill>
                <a:effectLst/>
                <a:latin typeface="Arial"/>
                <a:cs typeface="Arial"/>
              </a:rPr>
              <a:t>Data Lineage</a:t>
            </a:r>
            <a:r>
              <a:rPr lang="en-GB" sz="1800" b="1">
                <a:solidFill>
                  <a:srgbClr val="343434"/>
                </a:solidFill>
                <a:latin typeface="Arial"/>
                <a:cs typeface="Arial"/>
              </a:rPr>
              <a:t> </a:t>
            </a:r>
            <a:endParaRPr lang="bs-Latn-BA" sz="1800" b="1" i="0">
              <a:solidFill>
                <a:srgbClr val="343434"/>
              </a:solidFill>
              <a:effectLst/>
              <a:latin typeface="Arial"/>
              <a:cs typeface="Arial"/>
            </a:endParaRPr>
          </a:p>
          <a:p>
            <a:pPr marL="0" indent="0">
              <a:spcBef>
                <a:spcPts val="0"/>
              </a:spcBef>
              <a:spcAft>
                <a:spcPts val="720"/>
              </a:spcAft>
              <a:buNone/>
            </a:pPr>
            <a:r>
              <a:rPr lang="en-GB" sz="1600">
                <a:solidFill>
                  <a:srgbClr val="343434"/>
                </a:solidFill>
                <a:latin typeface="Arial"/>
                <a:cs typeface="Arial"/>
              </a:rPr>
              <a:t>The</a:t>
            </a:r>
            <a:r>
              <a:rPr lang="en-GB" sz="1600" b="0" i="0">
                <a:solidFill>
                  <a:srgbClr val="343434"/>
                </a:solidFill>
                <a:effectLst/>
                <a:latin typeface="Arial"/>
                <a:cs typeface="Arial"/>
              </a:rPr>
              <a:t> process of </a:t>
            </a:r>
            <a:r>
              <a:rPr lang="en-GB" sz="1600">
                <a:solidFill>
                  <a:srgbClr val="343434"/>
                </a:solidFill>
                <a:latin typeface="Arial"/>
                <a:cs typeface="Arial"/>
              </a:rPr>
              <a:t>understanding, documenting</a:t>
            </a:r>
            <a:r>
              <a:rPr lang="en-GB" sz="1600" b="0" i="0">
                <a:solidFill>
                  <a:srgbClr val="343434"/>
                </a:solidFill>
                <a:effectLst/>
                <a:latin typeface="Arial"/>
                <a:cs typeface="Arial"/>
              </a:rPr>
              <a:t> and visualizing </a:t>
            </a:r>
            <a:r>
              <a:rPr lang="en-GB" sz="1600">
                <a:solidFill>
                  <a:srgbClr val="343434"/>
                </a:solidFill>
                <a:latin typeface="Arial"/>
                <a:cs typeface="Arial"/>
              </a:rPr>
              <a:t>the data and its transformations from its origin to the utilization. </a:t>
            </a:r>
          </a:p>
          <a:p>
            <a:pPr marL="0" indent="0">
              <a:spcBef>
                <a:spcPts val="0"/>
              </a:spcBef>
              <a:spcAft>
                <a:spcPts val="720"/>
              </a:spcAft>
              <a:buNone/>
            </a:pPr>
            <a:r>
              <a:rPr lang="en-GB" sz="1600">
                <a:solidFill>
                  <a:srgbClr val="343434"/>
                </a:solidFill>
                <a:latin typeface="Arial"/>
                <a:cs typeface="Arial"/>
              </a:rPr>
              <a:t>It provides deep understanding of data sourcing and alterations along the way to consumers as well as explains how information is used   </a:t>
            </a:r>
            <a:endParaRPr lang="en-GB"/>
          </a:p>
          <a:p>
            <a:pPr marL="0" indent="0">
              <a:spcBef>
                <a:spcPts val="0"/>
              </a:spcBef>
              <a:spcAft>
                <a:spcPts val="720"/>
              </a:spcAft>
              <a:buNone/>
            </a:pPr>
            <a:endParaRPr lang="en-GB" b="0" i="0">
              <a:solidFill>
                <a:srgbClr val="343434"/>
              </a:solidFill>
              <a:effectLst/>
            </a:endParaRPr>
          </a:p>
        </p:txBody>
      </p:sp>
      <p:pic>
        <p:nvPicPr>
          <p:cNvPr id="14" name="Picture 13">
            <a:extLst>
              <a:ext uri="{FF2B5EF4-FFF2-40B4-BE49-F238E27FC236}">
                <a16:creationId xmlns:a16="http://schemas.microsoft.com/office/drawing/2014/main" id="{51430221-5801-03E1-B34D-53E1504C6F6E}"/>
              </a:ext>
            </a:extLst>
          </p:cNvPr>
          <p:cNvPicPr/>
          <p:nvPr/>
        </p:nvPicPr>
        <p:blipFill rotWithShape="1">
          <a:blip r:embed="rId2"/>
          <a:srcRect t="9568"/>
          <a:stretch/>
        </p:blipFill>
        <p:spPr bwMode="auto">
          <a:xfrm>
            <a:off x="583838" y="3342829"/>
            <a:ext cx="4891800" cy="3050738"/>
          </a:xfrm>
          <a:prstGeom prst="rect">
            <a:avLst/>
          </a:prstGeom>
          <a:ln>
            <a:noFill/>
          </a:ln>
          <a:extLst>
            <a:ext uri="{53640926-AAD7-44D8-BBD7-CCE9431645EC}">
              <a14:shadowObscured xmlns:a14="http://schemas.microsoft.com/office/drawing/2010/main"/>
            </a:ext>
          </a:extLst>
        </p:spPr>
      </p:pic>
      <p:sp>
        <p:nvSpPr>
          <p:cNvPr id="18" name="Rectangle 17">
            <a:extLst>
              <a:ext uri="{FF2B5EF4-FFF2-40B4-BE49-F238E27FC236}">
                <a16:creationId xmlns:a16="http://schemas.microsoft.com/office/drawing/2014/main" id="{27D1B602-A163-978D-7B9F-851199D0B79E}"/>
              </a:ext>
            </a:extLst>
          </p:cNvPr>
          <p:cNvSpPr/>
          <p:nvPr/>
        </p:nvSpPr>
        <p:spPr>
          <a:xfrm flipV="1">
            <a:off x="618658" y="964997"/>
            <a:ext cx="759615"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red sign with white text&#10;&#10;Description automatically generated">
            <a:extLst>
              <a:ext uri="{FF2B5EF4-FFF2-40B4-BE49-F238E27FC236}">
                <a16:creationId xmlns:a16="http://schemas.microsoft.com/office/drawing/2014/main" id="{EBD45650-0A3C-5CD5-7F74-6A88DB8EEBD2}"/>
              </a:ext>
            </a:extLst>
          </p:cNvPr>
          <p:cNvPicPr>
            <a:picLocks noChangeAspect="1"/>
          </p:cNvPicPr>
          <p:nvPr/>
        </p:nvPicPr>
        <p:blipFill>
          <a:blip r:embed="rId3"/>
          <a:stretch>
            <a:fillRect/>
          </a:stretch>
        </p:blipFill>
        <p:spPr>
          <a:xfrm>
            <a:off x="10309301" y="780518"/>
            <a:ext cx="1897567" cy="316086"/>
          </a:xfrm>
          <a:prstGeom prst="rect">
            <a:avLst/>
          </a:prstGeom>
        </p:spPr>
      </p:pic>
    </p:spTree>
    <p:extLst>
      <p:ext uri="{BB962C8B-B14F-4D97-AF65-F5344CB8AC3E}">
        <p14:creationId xmlns:p14="http://schemas.microsoft.com/office/powerpoint/2010/main" val="3385731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03673" y="1919662"/>
            <a:ext cx="10130482" cy="147841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trust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a:lnSpc>
                <a:spcPct val="150000"/>
              </a:lnSpc>
              <a:defRPr/>
            </a:pPr>
            <a:r>
              <a:rPr lang="sr-Latn-RS" sz="3200" b="1" spc="-150" dirty="0" err="1">
                <a:solidFill>
                  <a:srgbClr val="17172B"/>
                </a:solidFill>
                <a:latin typeface="Arial" panose="020B0604020202020204" pitchFamily="34" charset="0"/>
                <a:cs typeface="Arial" panose="020B0604020202020204" pitchFamily="34" charset="0"/>
              </a:rPr>
              <a:t>How</a:t>
            </a:r>
            <a:r>
              <a:rPr lang="sr-Latn-RS" sz="3200" b="1" spc="-150" dirty="0">
                <a:solidFill>
                  <a:srgbClr val="17172B"/>
                </a:solidFill>
                <a:latin typeface="Arial" panose="020B0604020202020204" pitchFamily="34" charset="0"/>
                <a:cs typeface="Arial" panose="020B0604020202020204" pitchFamily="34" charset="0"/>
              </a:rPr>
              <a:t> to </a:t>
            </a:r>
            <a:r>
              <a:rPr lang="sr-Latn-RS" sz="3200" b="1" spc="-150" dirty="0" err="1">
                <a:solidFill>
                  <a:srgbClr val="17172B"/>
                </a:solidFill>
                <a:latin typeface="Arial" panose="020B0604020202020204" pitchFamily="34" charset="0"/>
                <a:cs typeface="Arial" panose="020B0604020202020204" pitchFamily="34" charset="0"/>
              </a:rPr>
              <a:t>enforce</a:t>
            </a:r>
            <a:r>
              <a:rPr lang="sr-Latn-RS" sz="3200" b="1" spc="-150" dirty="0">
                <a:solidFill>
                  <a:srgbClr val="17172B"/>
                </a:solidFill>
                <a:latin typeface="Arial" panose="020B0604020202020204" pitchFamily="34" charset="0"/>
                <a:cs typeface="Arial" panose="020B0604020202020204" pitchFamily="34" charset="0"/>
              </a:rPr>
              <a:t> data </a:t>
            </a:r>
            <a:r>
              <a:rPr lang="sr-Latn-RS" sz="3200" b="1" spc="-150" dirty="0" err="1">
                <a:solidFill>
                  <a:srgbClr val="17172B"/>
                </a:solidFill>
                <a:latin typeface="Arial" panose="020B0604020202020204" pitchFamily="34" charset="0"/>
                <a:cs typeface="Arial" panose="020B0604020202020204" pitchFamily="34" charset="0"/>
              </a:rPr>
              <a:t>quality</a:t>
            </a:r>
            <a:r>
              <a:rPr lang="sr-Latn-RS" sz="3200" b="1" spc="-150" dirty="0">
                <a:solidFill>
                  <a:srgbClr val="17172B"/>
                </a:solidFill>
                <a:latin typeface="Arial" panose="020B0604020202020204" pitchFamily="34" charset="0"/>
                <a:cs typeface="Arial" panose="020B0604020202020204" pitchFamily="34" charset="0"/>
              </a:rPr>
              <a:t>?</a:t>
            </a:r>
          </a:p>
        </p:txBody>
      </p:sp>
      <p:pic>
        <p:nvPicPr>
          <p:cNvPr id="2" name="Picture 2" descr="undefined">
            <a:extLst>
              <a:ext uri="{FF2B5EF4-FFF2-40B4-BE49-F238E27FC236}">
                <a16:creationId xmlns:a16="http://schemas.microsoft.com/office/drawing/2014/main" id="{D16219DF-E7A1-4430-95FF-047967764F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defined">
            <a:extLst>
              <a:ext uri="{FF2B5EF4-FFF2-40B4-BE49-F238E27FC236}">
                <a16:creationId xmlns:a16="http://schemas.microsoft.com/office/drawing/2014/main" id="{182516AD-B342-19E2-793B-48D067DF37D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784302"/>
            <a:ext cx="492716" cy="5157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01A07D4-A3FC-D4BB-1E76-8DA2F7461520}"/>
              </a:ext>
            </a:extLst>
          </p:cNvPr>
          <p:cNvSpPr txBox="1"/>
          <p:nvPr/>
        </p:nvSpPr>
        <p:spPr>
          <a:xfrm>
            <a:off x="803673" y="4230430"/>
            <a:ext cx="9542798" cy="73975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be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proactive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and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generate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meaningfull</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p:txBody>
      </p:sp>
    </p:spTree>
    <p:extLst>
      <p:ext uri="{BB962C8B-B14F-4D97-AF65-F5344CB8AC3E}">
        <p14:creationId xmlns:p14="http://schemas.microsoft.com/office/powerpoint/2010/main" val="31749043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0360BCA-C798-EBAD-71A6-D271F264E0BD}"/>
              </a:ext>
            </a:extLst>
          </p:cNvPr>
          <p:cNvSpPr txBox="1"/>
          <p:nvPr/>
        </p:nvSpPr>
        <p:spPr>
          <a:xfrm>
            <a:off x="4740587" y="341464"/>
            <a:ext cx="89762" cy="584775"/>
          </a:xfrm>
          <a:prstGeom prst="rect">
            <a:avLst/>
          </a:prstGeom>
          <a:noFill/>
        </p:spPr>
        <p:txBody>
          <a:bodyPr wrap="square" rtlCol="0">
            <a:spAutoFit/>
          </a:bodyPr>
          <a:lstStyle/>
          <a:p>
            <a:pPr algn="ctr"/>
            <a:r>
              <a:rPr lang="sr-Latn-RS" sz="3200" b="1" spc="-10">
                <a:latin typeface="Arial" panose="020B0604020202020204" pitchFamily="34" charset="0"/>
                <a:cs typeface="Arial" panose="020B0604020202020204" pitchFamily="34" charset="0"/>
              </a:rPr>
              <a:t>  </a:t>
            </a:r>
            <a:endParaRPr lang="en-US" sz="3000" b="1">
              <a:solidFill>
                <a:schemeClr val="tx2"/>
              </a:solidFill>
              <a:cs typeface="Poppins" pitchFamily="2" charset="77"/>
            </a:endParaRPr>
          </a:p>
        </p:txBody>
      </p:sp>
      <p:sp>
        <p:nvSpPr>
          <p:cNvPr id="8" name="TextBox 7">
            <a:extLst>
              <a:ext uri="{FF2B5EF4-FFF2-40B4-BE49-F238E27FC236}">
                <a16:creationId xmlns:a16="http://schemas.microsoft.com/office/drawing/2014/main" id="{C7EF24D8-9EBF-7504-17C9-4B31A0B9129A}"/>
              </a:ext>
            </a:extLst>
          </p:cNvPr>
          <p:cNvSpPr txBox="1"/>
          <p:nvPr/>
        </p:nvSpPr>
        <p:spPr>
          <a:xfrm>
            <a:off x="449126" y="327778"/>
            <a:ext cx="4235455" cy="584775"/>
          </a:xfrm>
          <a:prstGeom prst="rect">
            <a:avLst/>
          </a:prstGeom>
          <a:noFill/>
        </p:spPr>
        <p:txBody>
          <a:bodyPr wrap="none" rtlCol="0">
            <a:spAutoFit/>
          </a:bodyPr>
          <a:lstStyle/>
          <a:p>
            <a:pPr algn="ctr"/>
            <a:r>
              <a:rPr lang="bs-Latn-BA" sz="3200" b="1">
                <a:latin typeface="Arial" panose="020B0604020202020204" pitchFamily="34" charset="0"/>
                <a:cs typeface="Arial" panose="020B0604020202020204" pitchFamily="34" charset="0"/>
              </a:rPr>
              <a:t>Planning&amp;Budgeting</a:t>
            </a:r>
            <a:endParaRPr lang="en-US" sz="3200" b="1">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13DE10E-7AEE-79D9-9E91-5FB42C51C81D}"/>
              </a:ext>
            </a:extLst>
          </p:cNvPr>
          <p:cNvSpPr txBox="1"/>
          <p:nvPr/>
        </p:nvSpPr>
        <p:spPr>
          <a:xfrm>
            <a:off x="577703" y="1508051"/>
            <a:ext cx="6012712"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1600" dirty="0">
                <a:latin typeface="Arial Body"/>
              </a:rPr>
              <a:t>Financial planning and budgeting are critical components of banking operations</a:t>
            </a:r>
            <a:endParaRPr lang="en-US" dirty="0">
              <a:cs typeface="Arial" panose="020B0604020202020204"/>
            </a:endParaRPr>
          </a:p>
          <a:p>
            <a:endParaRPr lang="en-GB" dirty="0"/>
          </a:p>
          <a:p>
            <a:pPr marL="285750" indent="-285750">
              <a:buFont typeface="Arial"/>
              <a:buChar char="•"/>
            </a:pPr>
            <a:r>
              <a:rPr lang="bs-Latn-BA" sz="1600" dirty="0">
                <a:latin typeface="Arial Body"/>
              </a:rPr>
              <a:t>R</a:t>
            </a:r>
            <a:r>
              <a:rPr lang="en-GB" sz="1600" dirty="0" err="1">
                <a:latin typeface="Arial Body"/>
              </a:rPr>
              <a:t>equiring</a:t>
            </a:r>
            <a:r>
              <a:rPr lang="en-GB" sz="1600" dirty="0">
                <a:latin typeface="Arial Body"/>
              </a:rPr>
              <a:t> </a:t>
            </a:r>
            <a:r>
              <a:rPr lang="en-GB" sz="1600" u="sng" dirty="0">
                <a:latin typeface="Arial Body"/>
              </a:rPr>
              <a:t>accuracy and attention to detail</a:t>
            </a:r>
          </a:p>
          <a:p>
            <a:endParaRPr lang="en-GB" dirty="0"/>
          </a:p>
          <a:p>
            <a:r>
              <a:rPr lang="bs-Latn-BA" sz="1600" b="1" dirty="0">
                <a:latin typeface="Arial Body"/>
              </a:rPr>
              <a:t>By using EPM solutions, banks are able to</a:t>
            </a:r>
          </a:p>
          <a:p>
            <a:endParaRPr lang="bs-Latn-BA" sz="1600" b="1" dirty="0">
              <a:latin typeface="Arial Body"/>
            </a:endParaRPr>
          </a:p>
          <a:p>
            <a:pPr marL="742950" lvl="1" indent="-285750">
              <a:buFont typeface="Courier New"/>
              <a:buChar char="o"/>
            </a:pPr>
            <a:r>
              <a:rPr lang="en-GB" sz="1600" i="1" dirty="0">
                <a:latin typeface="Arial Body"/>
              </a:rPr>
              <a:t>streamline their financial planning process by consolidating data from multiple sources into a single system</a:t>
            </a:r>
            <a:endParaRPr lang="en-GB" dirty="0">
              <a:latin typeface="Arial" panose="020B0604020202020204"/>
              <a:cs typeface="Arial" panose="020B0604020202020204"/>
            </a:endParaRPr>
          </a:p>
          <a:p>
            <a:pPr marL="742950" lvl="1" indent="-285750">
              <a:buFont typeface="Courier New"/>
              <a:buChar char="o"/>
            </a:pPr>
            <a:r>
              <a:rPr lang="en-GB" sz="1600" i="1" dirty="0">
                <a:latin typeface="Arial Body"/>
              </a:rPr>
              <a:t>automate repetitive, time-consuming tasks, such as data entry, reconciliation, and consolidation</a:t>
            </a:r>
            <a:endParaRPr lang="en-GB" dirty="0">
              <a:latin typeface="Arial" panose="020B0604020202020204"/>
              <a:cs typeface="Arial" panose="020B0604020202020204"/>
            </a:endParaRPr>
          </a:p>
          <a:p>
            <a:pPr marL="742950" lvl="1" indent="-285750">
              <a:buFont typeface="Courier New"/>
              <a:buChar char="o"/>
            </a:pPr>
            <a:r>
              <a:rPr lang="en-GB" sz="1600" i="1" dirty="0">
                <a:latin typeface="Arial Body"/>
              </a:rPr>
              <a:t>improve the quality of financial reporting as it increases reliability of the data being used in the process</a:t>
            </a:r>
            <a:endParaRPr lang="en-GB" dirty="0">
              <a:latin typeface="Arial" panose="020B0604020202020204"/>
              <a:cs typeface="Arial" panose="020B0604020202020204"/>
            </a:endParaRPr>
          </a:p>
          <a:p>
            <a:endParaRPr lang="en-GB" dirty="0"/>
          </a:p>
          <a:p>
            <a:r>
              <a:rPr lang="bs-Latn-BA" sz="1600" b="1" dirty="0">
                <a:latin typeface="Arial Body"/>
              </a:rPr>
              <a:t>R</a:t>
            </a:r>
            <a:r>
              <a:rPr lang="en-GB" sz="1600" b="1" dirty="0">
                <a:latin typeface="Arial Body"/>
              </a:rPr>
              <a:t>educing the risk of errors and freeing up staff to focus on value-added activities</a:t>
            </a:r>
            <a:r>
              <a:rPr lang="bs-Latn-BA" sz="1600" b="1" dirty="0">
                <a:latin typeface="Arial Body"/>
              </a:rPr>
              <a:t>!</a:t>
            </a:r>
            <a:endParaRPr lang="en-GB" b="1" dirty="0"/>
          </a:p>
        </p:txBody>
      </p:sp>
      <p:pic>
        <p:nvPicPr>
          <p:cNvPr id="5" name="Picture 4" descr="A diagram of a company&amp;#39;s process&#10;&#10;Description automatically generated">
            <a:extLst>
              <a:ext uri="{FF2B5EF4-FFF2-40B4-BE49-F238E27FC236}">
                <a16:creationId xmlns:a16="http://schemas.microsoft.com/office/drawing/2014/main" id="{4F7E060C-8E0A-EAC5-CCD2-2504ECBF3887}"/>
              </a:ext>
            </a:extLst>
          </p:cNvPr>
          <p:cNvPicPr>
            <a:picLocks noChangeAspect="1"/>
          </p:cNvPicPr>
          <p:nvPr/>
        </p:nvPicPr>
        <p:blipFill>
          <a:blip r:embed="rId3"/>
          <a:stretch>
            <a:fillRect/>
          </a:stretch>
        </p:blipFill>
        <p:spPr>
          <a:xfrm>
            <a:off x="6877493" y="1298012"/>
            <a:ext cx="5206409" cy="4660697"/>
          </a:xfrm>
          <a:prstGeom prst="rect">
            <a:avLst/>
          </a:prstGeom>
        </p:spPr>
      </p:pic>
      <p:sp>
        <p:nvSpPr>
          <p:cNvPr id="9" name="Rectangle 8">
            <a:extLst>
              <a:ext uri="{FF2B5EF4-FFF2-40B4-BE49-F238E27FC236}">
                <a16:creationId xmlns:a16="http://schemas.microsoft.com/office/drawing/2014/main" id="{C8E5482F-5ADB-757E-4187-FB53346EE68A}"/>
              </a:ext>
            </a:extLst>
          </p:cNvPr>
          <p:cNvSpPr/>
          <p:nvPr/>
        </p:nvSpPr>
        <p:spPr>
          <a:xfrm flipV="1">
            <a:off x="583146" y="885095"/>
            <a:ext cx="759615" cy="45719"/>
          </a:xfrm>
          <a:prstGeom prst="rect">
            <a:avLst/>
          </a:prstGeom>
          <a:gradFill>
            <a:gsLst>
              <a:gs pos="0">
                <a:srgbClr val="C01433"/>
              </a:gs>
              <a:gs pos="100000">
                <a:srgbClr val="F40D4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red sign with white text&#10;&#10;Description automatically generated">
            <a:extLst>
              <a:ext uri="{FF2B5EF4-FFF2-40B4-BE49-F238E27FC236}">
                <a16:creationId xmlns:a16="http://schemas.microsoft.com/office/drawing/2014/main" id="{8DEF3DF2-DD7D-9FB0-AA85-970F2933E3F9}"/>
              </a:ext>
            </a:extLst>
          </p:cNvPr>
          <p:cNvPicPr>
            <a:picLocks noChangeAspect="1"/>
          </p:cNvPicPr>
          <p:nvPr/>
        </p:nvPicPr>
        <p:blipFill>
          <a:blip r:embed="rId4"/>
          <a:stretch>
            <a:fillRect/>
          </a:stretch>
        </p:blipFill>
        <p:spPr>
          <a:xfrm>
            <a:off x="10309301" y="780518"/>
            <a:ext cx="1897567" cy="316086"/>
          </a:xfrm>
          <a:prstGeom prst="rect">
            <a:avLst/>
          </a:prstGeom>
        </p:spPr>
      </p:pic>
    </p:spTree>
    <p:extLst>
      <p:ext uri="{BB962C8B-B14F-4D97-AF65-F5344CB8AC3E}">
        <p14:creationId xmlns:p14="http://schemas.microsoft.com/office/powerpoint/2010/main" val="113365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03673" y="1919662"/>
            <a:ext cx="10130482" cy="2062103"/>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trust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a:lnSpc>
                <a:spcPct val="150000"/>
              </a:lnSpc>
              <a:defRPr/>
            </a:pPr>
            <a:r>
              <a:rPr lang="sr-Latn-RS" sz="3200" b="1" spc="-150" dirty="0" err="1">
                <a:solidFill>
                  <a:srgbClr val="17172B"/>
                </a:solidFill>
                <a:latin typeface="Arial" panose="020B0604020202020204" pitchFamily="34" charset="0"/>
                <a:cs typeface="Arial" panose="020B0604020202020204" pitchFamily="34" charset="0"/>
              </a:rPr>
              <a:t>How</a:t>
            </a:r>
            <a:r>
              <a:rPr lang="sr-Latn-RS" sz="3200" b="1" spc="-150" dirty="0">
                <a:solidFill>
                  <a:srgbClr val="17172B"/>
                </a:solidFill>
                <a:latin typeface="Arial" panose="020B0604020202020204" pitchFamily="34" charset="0"/>
                <a:cs typeface="Arial" panose="020B0604020202020204" pitchFamily="34" charset="0"/>
              </a:rPr>
              <a:t> to </a:t>
            </a:r>
            <a:r>
              <a:rPr lang="sr-Latn-RS" sz="3200" b="1" spc="-150" dirty="0" err="1">
                <a:solidFill>
                  <a:srgbClr val="17172B"/>
                </a:solidFill>
                <a:latin typeface="Arial" panose="020B0604020202020204" pitchFamily="34" charset="0"/>
                <a:cs typeface="Arial" panose="020B0604020202020204" pitchFamily="34" charset="0"/>
              </a:rPr>
              <a:t>enforce</a:t>
            </a:r>
            <a:r>
              <a:rPr lang="sr-Latn-RS" sz="3200" b="1" spc="-150" dirty="0">
                <a:solidFill>
                  <a:srgbClr val="17172B"/>
                </a:solidFill>
                <a:latin typeface="Arial" panose="020B0604020202020204" pitchFamily="34" charset="0"/>
                <a:cs typeface="Arial" panose="020B0604020202020204" pitchFamily="34" charset="0"/>
              </a:rPr>
              <a:t> data </a:t>
            </a:r>
            <a:r>
              <a:rPr lang="sr-Latn-RS" sz="3200" b="1" spc="-150" dirty="0" err="1">
                <a:solidFill>
                  <a:srgbClr val="17172B"/>
                </a:solidFill>
                <a:latin typeface="Arial" panose="020B0604020202020204" pitchFamily="34" charset="0"/>
                <a:cs typeface="Arial" panose="020B0604020202020204" pitchFamily="34" charset="0"/>
              </a:rPr>
              <a:t>quality</a:t>
            </a:r>
            <a:r>
              <a:rPr lang="sr-Latn-RS" sz="3200" b="1" spc="-150" dirty="0">
                <a:solidFill>
                  <a:srgbClr val="17172B"/>
                </a:solidFill>
                <a:latin typeface="Arial" panose="020B0604020202020204" pitchFamily="34" charset="0"/>
                <a:cs typeface="Arial" panose="020B0604020202020204" pitchFamily="34" charset="0"/>
              </a:rPr>
              <a:t>?</a:t>
            </a: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p:txBody>
      </p:sp>
      <p:pic>
        <p:nvPicPr>
          <p:cNvPr id="2" name="Picture 2" descr="undefined">
            <a:extLst>
              <a:ext uri="{FF2B5EF4-FFF2-40B4-BE49-F238E27FC236}">
                <a16:creationId xmlns:a16="http://schemas.microsoft.com/office/drawing/2014/main" id="{D16219DF-E7A1-4430-95FF-047967764F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defined">
            <a:extLst>
              <a:ext uri="{FF2B5EF4-FFF2-40B4-BE49-F238E27FC236}">
                <a16:creationId xmlns:a16="http://schemas.microsoft.com/office/drawing/2014/main" id="{182516AD-B342-19E2-793B-48D067DF37D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784302"/>
            <a:ext cx="492716" cy="5157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CF79A12-2A1D-8D6B-1632-CF6AF31E4D62}"/>
              </a:ext>
            </a:extLst>
          </p:cNvPr>
          <p:cNvSpPr txBox="1"/>
          <p:nvPr/>
        </p:nvSpPr>
        <p:spPr>
          <a:xfrm>
            <a:off x="10156900" y="3981765"/>
            <a:ext cx="862362" cy="1063433"/>
          </a:xfrm>
          <a:prstGeom prst="rect">
            <a:avLst/>
          </a:prstGeom>
          <a:noFill/>
          <a:ln>
            <a:noFill/>
          </a:ln>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4800" b="1" i="0" u="none" strike="noStrike" kern="1200" cap="none" spc="-150" normalizeH="0" baseline="0" noProof="0" dirty="0">
                <a:ln>
                  <a:noFill/>
                </a:ln>
                <a:solidFill>
                  <a:srgbClr val="EAB200"/>
                </a:solidFill>
                <a:effectLst/>
                <a:uLnTx/>
                <a:uFillTx/>
                <a:latin typeface="Arial" panose="020B060402020202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96CF083C-3979-6FA1-25E5-35CDC4E167D4}"/>
              </a:ext>
            </a:extLst>
          </p:cNvPr>
          <p:cNvSpPr txBox="1"/>
          <p:nvPr/>
        </p:nvSpPr>
        <p:spPr>
          <a:xfrm>
            <a:off x="803673" y="4230430"/>
            <a:ext cx="9542798" cy="73975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be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proactive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and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generate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meaningfull</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p:txBody>
      </p:sp>
    </p:spTree>
    <p:extLst>
      <p:ext uri="{BB962C8B-B14F-4D97-AF65-F5344CB8AC3E}">
        <p14:creationId xmlns:p14="http://schemas.microsoft.com/office/powerpoint/2010/main" val="1954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4A5ED-F8B9-1079-B60B-99A613CF689D}"/>
              </a:ext>
            </a:extLst>
          </p:cNvPr>
          <p:cNvSpPr>
            <a:spLocks noGrp="1"/>
          </p:cNvSpPr>
          <p:nvPr>
            <p:ph type="title"/>
          </p:nvPr>
        </p:nvSpPr>
        <p:spPr>
          <a:xfrm>
            <a:off x="287300" y="238159"/>
            <a:ext cx="4994819" cy="762695"/>
          </a:xfrm>
        </p:spPr>
        <p:txBody>
          <a:bodyPr/>
          <a:lstStyle/>
          <a:p>
            <a:pPr>
              <a:lnSpc>
                <a:spcPct val="100000"/>
              </a:lnSpc>
            </a:pPr>
            <a:r>
              <a:rPr lang="en-US" sz="2200" dirty="0"/>
              <a:t>Key business challenges</a:t>
            </a:r>
          </a:p>
        </p:txBody>
      </p:sp>
      <p:sp>
        <p:nvSpPr>
          <p:cNvPr id="4" name="Text Placeholder 3">
            <a:extLst>
              <a:ext uri="{FF2B5EF4-FFF2-40B4-BE49-F238E27FC236}">
                <a16:creationId xmlns:a16="http://schemas.microsoft.com/office/drawing/2014/main" id="{943F6137-9BF4-8C00-294F-84B76BE61F89}"/>
              </a:ext>
            </a:extLst>
          </p:cNvPr>
          <p:cNvSpPr>
            <a:spLocks noGrp="1"/>
          </p:cNvSpPr>
          <p:nvPr>
            <p:ph type="body" sz="quarter" idx="11"/>
          </p:nvPr>
        </p:nvSpPr>
        <p:spPr>
          <a:xfrm>
            <a:off x="284126" y="1669009"/>
            <a:ext cx="2477765" cy="702371"/>
          </a:xfrm>
        </p:spPr>
        <p:txBody>
          <a:bodyPr/>
          <a:lstStyle/>
          <a:p>
            <a:r>
              <a:rPr lang="en-US" sz="1400" dirty="0">
                <a:latin typeface="IBM Plex Sans Medium"/>
              </a:rPr>
              <a:t>ESG </a:t>
            </a:r>
            <a:br>
              <a:rPr lang="en-US" sz="1400" dirty="0">
                <a:latin typeface="IBM Plex Sans Medium"/>
              </a:rPr>
            </a:br>
            <a:r>
              <a:rPr lang="en-US" sz="1400" dirty="0">
                <a:latin typeface="IBM Plex Sans Medium"/>
              </a:rPr>
              <a:t>disclosures</a:t>
            </a:r>
          </a:p>
        </p:txBody>
      </p:sp>
      <p:sp>
        <p:nvSpPr>
          <p:cNvPr id="5" name="Text Placeholder 4">
            <a:extLst>
              <a:ext uri="{FF2B5EF4-FFF2-40B4-BE49-F238E27FC236}">
                <a16:creationId xmlns:a16="http://schemas.microsoft.com/office/drawing/2014/main" id="{769DED0C-E175-F116-5C90-DF53FC7C8E33}"/>
              </a:ext>
            </a:extLst>
          </p:cNvPr>
          <p:cNvSpPr>
            <a:spLocks noGrp="1"/>
          </p:cNvSpPr>
          <p:nvPr>
            <p:ph type="body" sz="quarter" idx="12"/>
          </p:nvPr>
        </p:nvSpPr>
        <p:spPr>
          <a:xfrm>
            <a:off x="3333317" y="1669009"/>
            <a:ext cx="2024499" cy="702371"/>
          </a:xfrm>
        </p:spPr>
        <p:txBody>
          <a:bodyPr/>
          <a:lstStyle/>
          <a:p>
            <a:r>
              <a:rPr lang="en-US" sz="1400" dirty="0">
                <a:latin typeface="IBM Plex Sans Medium"/>
              </a:rPr>
              <a:t>GHG calculation </a:t>
            </a:r>
            <a:br>
              <a:rPr lang="en-US" sz="1400" dirty="0">
                <a:latin typeface="IBM Plex Sans Medium"/>
              </a:rPr>
            </a:br>
            <a:r>
              <a:rPr lang="en-US" sz="1400" dirty="0">
                <a:latin typeface="IBM Plex Sans Medium"/>
              </a:rPr>
              <a:t>and reporting</a:t>
            </a:r>
          </a:p>
        </p:txBody>
      </p:sp>
      <p:sp>
        <p:nvSpPr>
          <p:cNvPr id="6" name="Text Placeholder 5">
            <a:extLst>
              <a:ext uri="{FF2B5EF4-FFF2-40B4-BE49-F238E27FC236}">
                <a16:creationId xmlns:a16="http://schemas.microsoft.com/office/drawing/2014/main" id="{10498FC1-4FDA-00A3-E0A1-F9A993FCE1A0}"/>
              </a:ext>
            </a:extLst>
          </p:cNvPr>
          <p:cNvSpPr>
            <a:spLocks noGrp="1"/>
          </p:cNvSpPr>
          <p:nvPr>
            <p:ph type="body" sz="quarter" idx="13"/>
          </p:nvPr>
        </p:nvSpPr>
        <p:spPr>
          <a:xfrm>
            <a:off x="6380919" y="1669009"/>
            <a:ext cx="2594268" cy="702371"/>
          </a:xfrm>
        </p:spPr>
        <p:txBody>
          <a:bodyPr/>
          <a:lstStyle/>
          <a:p>
            <a:r>
              <a:rPr lang="en-US" sz="1400" dirty="0">
                <a:latin typeface="IBM Plex Sans Medium"/>
              </a:rPr>
              <a:t>Achieving </a:t>
            </a:r>
            <a:br>
              <a:rPr lang="en-US" sz="1400" dirty="0">
                <a:latin typeface="IBM Plex Sans Medium"/>
              </a:rPr>
            </a:br>
            <a:r>
              <a:rPr lang="en-US" sz="1400" dirty="0">
                <a:latin typeface="IBM Plex Sans Medium"/>
              </a:rPr>
              <a:t>decarbonization </a:t>
            </a:r>
            <a:br>
              <a:rPr lang="en-US" sz="1400" dirty="0">
                <a:latin typeface="IBM Plex Sans Medium"/>
              </a:rPr>
            </a:br>
            <a:r>
              <a:rPr lang="en-US" sz="1400" dirty="0">
                <a:latin typeface="IBM Plex Sans Medium"/>
              </a:rPr>
              <a:t>targets</a:t>
            </a:r>
          </a:p>
        </p:txBody>
      </p:sp>
      <p:sp>
        <p:nvSpPr>
          <p:cNvPr id="36" name="Text Placeholder 35">
            <a:extLst>
              <a:ext uri="{FF2B5EF4-FFF2-40B4-BE49-F238E27FC236}">
                <a16:creationId xmlns:a16="http://schemas.microsoft.com/office/drawing/2014/main" id="{BDE7173F-98FC-2B30-99F8-612D86141EAF}"/>
              </a:ext>
            </a:extLst>
          </p:cNvPr>
          <p:cNvSpPr txBox="1">
            <a:spLocks noGrp="1"/>
          </p:cNvSpPr>
          <p:nvPr>
            <p:ph type="body" sz="quarter" idx="14"/>
          </p:nvPr>
        </p:nvSpPr>
        <p:spPr>
          <a:xfrm>
            <a:off x="9428523" y="1669009"/>
            <a:ext cx="2479352" cy="702371"/>
          </a:xfrm>
        </p:spPr>
        <p:txBody>
          <a:bodyPr/>
          <a:lstStyle/>
          <a:p>
            <a:r>
              <a:rPr lang="en-US" sz="1400" dirty="0">
                <a:latin typeface="IBM Plex Sans Medium"/>
              </a:rPr>
              <a:t>Driving engagement </a:t>
            </a:r>
            <a:br>
              <a:rPr lang="en-US" sz="1400" dirty="0">
                <a:latin typeface="IBM Plex Sans Medium"/>
              </a:rPr>
            </a:br>
            <a:r>
              <a:rPr lang="en-US" sz="1400" dirty="0">
                <a:latin typeface="IBM Plex Sans Medium"/>
              </a:rPr>
              <a:t>and action</a:t>
            </a:r>
          </a:p>
        </p:txBody>
      </p:sp>
      <p:cxnSp>
        <p:nvCxnSpPr>
          <p:cNvPr id="48" name="Straight Connector 47">
            <a:extLst>
              <a:ext uri="{FF2B5EF4-FFF2-40B4-BE49-F238E27FC236}">
                <a16:creationId xmlns:a16="http://schemas.microsoft.com/office/drawing/2014/main" id="{27C3D9ED-ECF1-FFCC-27E7-F23A89B0CE1B}"/>
              </a:ext>
            </a:extLst>
          </p:cNvPr>
          <p:cNvCxnSpPr>
            <a:cxnSpLocks/>
          </p:cNvCxnSpPr>
          <p:nvPr/>
        </p:nvCxnSpPr>
        <p:spPr bwMode="auto">
          <a:xfrm>
            <a:off x="3047603" y="1714723"/>
            <a:ext cx="0" cy="428569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A1631A41-DD80-DF2C-460C-8E8AA6FF8AEC}"/>
              </a:ext>
            </a:extLst>
          </p:cNvPr>
          <p:cNvCxnSpPr/>
          <p:nvPr/>
        </p:nvCxnSpPr>
        <p:spPr bwMode="auto">
          <a:xfrm>
            <a:off x="6093683" y="1714723"/>
            <a:ext cx="0" cy="428797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AEBF0F7E-F741-8E83-0BD4-CF9D31178A37}"/>
              </a:ext>
            </a:extLst>
          </p:cNvPr>
          <p:cNvCxnSpPr/>
          <p:nvPr/>
        </p:nvCxnSpPr>
        <p:spPr bwMode="auto">
          <a:xfrm>
            <a:off x="9142810" y="1714723"/>
            <a:ext cx="0" cy="4287978"/>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351CAC34-2C02-BB93-F8A1-685B7844F1EE}"/>
              </a:ext>
            </a:extLst>
          </p:cNvPr>
          <p:cNvGrpSpPr/>
          <p:nvPr/>
        </p:nvGrpSpPr>
        <p:grpSpPr>
          <a:xfrm>
            <a:off x="298450" y="2571862"/>
            <a:ext cx="1701186" cy="1701184"/>
            <a:chOff x="593268" y="1494221"/>
            <a:chExt cx="1694037" cy="1694036"/>
          </a:xfrm>
        </p:grpSpPr>
        <p:sp>
          <p:nvSpPr>
            <p:cNvPr id="11" name="Arc 10">
              <a:extLst>
                <a:ext uri="{FF2B5EF4-FFF2-40B4-BE49-F238E27FC236}">
                  <a16:creationId xmlns:a16="http://schemas.microsoft.com/office/drawing/2014/main" id="{CFF8FAF1-2AE7-9A76-D5BA-C7A599ADCB10}"/>
                </a:ext>
              </a:extLst>
            </p:cNvPr>
            <p:cNvSpPr/>
            <p:nvPr/>
          </p:nvSpPr>
          <p:spPr>
            <a:xfrm rot="7124948">
              <a:off x="593269" y="1494220"/>
              <a:ext cx="1694036" cy="1694037"/>
            </a:xfrm>
            <a:prstGeom prst="arc">
              <a:avLst>
                <a:gd name="adj1" fmla="val 12901931"/>
                <a:gd name="adj2" fmla="val 5138091"/>
              </a:avLst>
            </a:pr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12" name="Arc 11">
              <a:extLst>
                <a:ext uri="{FF2B5EF4-FFF2-40B4-BE49-F238E27FC236}">
                  <a16:creationId xmlns:a16="http://schemas.microsoft.com/office/drawing/2014/main" id="{12195854-CC78-D3F7-853C-942CE35F24C1}"/>
                </a:ext>
              </a:extLst>
            </p:cNvPr>
            <p:cNvSpPr/>
            <p:nvPr/>
          </p:nvSpPr>
          <p:spPr>
            <a:xfrm rot="7124948">
              <a:off x="593269" y="1494220"/>
              <a:ext cx="1694036" cy="1694037"/>
            </a:xfrm>
            <a:prstGeom prst="arc">
              <a:avLst>
                <a:gd name="adj1" fmla="val 5698276"/>
                <a:gd name="adj2" fmla="val 12382933"/>
              </a:avLst>
            </a:prstGeom>
            <a:noFill/>
            <a:ln w="25400">
              <a:solidFill>
                <a:schemeClr val="accent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nvGrpSpPr>
            <p:cNvPr id="13" name="Group 12">
              <a:extLst>
                <a:ext uri="{FF2B5EF4-FFF2-40B4-BE49-F238E27FC236}">
                  <a16:creationId xmlns:a16="http://schemas.microsoft.com/office/drawing/2014/main" id="{19BDBD24-F5D4-8CE9-FCBF-9B0A5E665A23}"/>
                </a:ext>
              </a:extLst>
            </p:cNvPr>
            <p:cNvGrpSpPr/>
            <p:nvPr/>
          </p:nvGrpSpPr>
          <p:grpSpPr>
            <a:xfrm>
              <a:off x="672784" y="1573801"/>
              <a:ext cx="1535005" cy="1534912"/>
              <a:chOff x="816903" y="2210178"/>
              <a:chExt cx="1854106" cy="1853995"/>
            </a:xfrm>
          </p:grpSpPr>
          <p:sp>
            <p:nvSpPr>
              <p:cNvPr id="26" name="Freeform: Shape 21">
                <a:extLst>
                  <a:ext uri="{FF2B5EF4-FFF2-40B4-BE49-F238E27FC236}">
                    <a16:creationId xmlns:a16="http://schemas.microsoft.com/office/drawing/2014/main" id="{06AD2931-696F-896A-2EE3-F3E328699042}"/>
                  </a:ext>
                </a:extLst>
              </p:cNvPr>
              <p:cNvSpPr/>
              <p:nvPr/>
            </p:nvSpPr>
            <p:spPr>
              <a:xfrm rot="21547138">
                <a:off x="973226" y="2210178"/>
                <a:ext cx="1512240" cy="492297"/>
              </a:xfrm>
              <a:custGeom>
                <a:avLst/>
                <a:gdLst>
                  <a:gd name="connsiteX0" fmla="*/ 959812 w 1919624"/>
                  <a:gd name="connsiteY0" fmla="*/ 0 h 624918"/>
                  <a:gd name="connsiteX1" fmla="*/ 1867883 w 1919624"/>
                  <a:gd name="connsiteY1" fmla="*/ 428243 h 624918"/>
                  <a:gd name="connsiteX2" fmla="*/ 1919624 w 1919624"/>
                  <a:gd name="connsiteY2" fmla="*/ 497436 h 624918"/>
                  <a:gd name="connsiteX3" fmla="*/ 1702931 w 1919624"/>
                  <a:gd name="connsiteY3" fmla="*/ 624917 h 624918"/>
                  <a:gd name="connsiteX4" fmla="*/ 1616474 w 1919624"/>
                  <a:gd name="connsiteY4" fmla="*/ 520131 h 624918"/>
                  <a:gd name="connsiteX5" fmla="*/ 959812 w 1919624"/>
                  <a:gd name="connsiteY5" fmla="*/ 248132 h 624918"/>
                  <a:gd name="connsiteX6" fmla="*/ 303150 w 1919624"/>
                  <a:gd name="connsiteY6" fmla="*/ 520131 h 624918"/>
                  <a:gd name="connsiteX7" fmla="*/ 216693 w 1919624"/>
                  <a:gd name="connsiteY7" fmla="*/ 624918 h 624918"/>
                  <a:gd name="connsiteX8" fmla="*/ 0 w 1919624"/>
                  <a:gd name="connsiteY8" fmla="*/ 497436 h 624918"/>
                  <a:gd name="connsiteX9" fmla="*/ 51741 w 1919624"/>
                  <a:gd name="connsiteY9" fmla="*/ 428243 h 624918"/>
                  <a:gd name="connsiteX10" fmla="*/ 959812 w 1919624"/>
                  <a:gd name="connsiteY10" fmla="*/ 0 h 6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624" h="624918">
                    <a:moveTo>
                      <a:pt x="959812" y="0"/>
                    </a:moveTo>
                    <a:cubicBezTo>
                      <a:pt x="1325395" y="0"/>
                      <a:pt x="1652042" y="166704"/>
                      <a:pt x="1867883" y="428243"/>
                    </a:cubicBezTo>
                    <a:lnTo>
                      <a:pt x="1919624" y="497436"/>
                    </a:lnTo>
                    <a:lnTo>
                      <a:pt x="1702931" y="624917"/>
                    </a:lnTo>
                    <a:lnTo>
                      <a:pt x="1616474" y="520131"/>
                    </a:lnTo>
                    <a:cubicBezTo>
                      <a:pt x="1448420" y="352076"/>
                      <a:pt x="1216255" y="248132"/>
                      <a:pt x="959812" y="248132"/>
                    </a:cubicBezTo>
                    <a:cubicBezTo>
                      <a:pt x="703370" y="248132"/>
                      <a:pt x="471204" y="352076"/>
                      <a:pt x="303150" y="520131"/>
                    </a:cubicBezTo>
                    <a:lnTo>
                      <a:pt x="216693" y="624918"/>
                    </a:lnTo>
                    <a:lnTo>
                      <a:pt x="0" y="497436"/>
                    </a:lnTo>
                    <a:lnTo>
                      <a:pt x="51741" y="428243"/>
                    </a:lnTo>
                    <a:cubicBezTo>
                      <a:pt x="267583" y="166704"/>
                      <a:pt x="594229" y="0"/>
                      <a:pt x="959812"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27" name="Freeform: Shape 22">
                <a:extLst>
                  <a:ext uri="{FF2B5EF4-FFF2-40B4-BE49-F238E27FC236}">
                    <a16:creationId xmlns:a16="http://schemas.microsoft.com/office/drawing/2014/main" id="{ADB15164-00E2-A4DC-F03F-F42785EC4BA8}"/>
                  </a:ext>
                </a:extLst>
              </p:cNvPr>
              <p:cNvSpPr/>
              <p:nvPr/>
            </p:nvSpPr>
            <p:spPr>
              <a:xfrm rot="21547138">
                <a:off x="816903" y="2748564"/>
                <a:ext cx="1854106" cy="1315609"/>
              </a:xfrm>
              <a:custGeom>
                <a:avLst/>
                <a:gdLst>
                  <a:gd name="connsiteX0" fmla="*/ 2244166 w 2353586"/>
                  <a:gd name="connsiteY0" fmla="*/ 0 h 1670023"/>
                  <a:gd name="connsiteX1" fmla="*/ 2261108 w 2353586"/>
                  <a:gd name="connsiteY1" fmla="*/ 35169 h 1670023"/>
                  <a:gd name="connsiteX2" fmla="*/ 2353586 w 2353586"/>
                  <a:gd name="connsiteY2" fmla="*/ 493230 h 1670023"/>
                  <a:gd name="connsiteX3" fmla="*/ 1176793 w 2353586"/>
                  <a:gd name="connsiteY3" fmla="*/ 1670023 h 1670023"/>
                  <a:gd name="connsiteX4" fmla="*/ 0 w 2353586"/>
                  <a:gd name="connsiteY4" fmla="*/ 493230 h 1670023"/>
                  <a:gd name="connsiteX5" fmla="*/ 92478 w 2353586"/>
                  <a:gd name="connsiteY5" fmla="*/ 35169 h 1670023"/>
                  <a:gd name="connsiteX6" fmla="*/ 109420 w 2353586"/>
                  <a:gd name="connsiteY6" fmla="*/ 0 h 1670023"/>
                  <a:gd name="connsiteX7" fmla="*/ 323819 w 2353586"/>
                  <a:gd name="connsiteY7" fmla="*/ 126132 h 1670023"/>
                  <a:gd name="connsiteX8" fmla="*/ 321111 w 2353586"/>
                  <a:gd name="connsiteY8" fmla="*/ 131753 h 1670023"/>
                  <a:gd name="connsiteX9" fmla="*/ 248132 w 2353586"/>
                  <a:gd name="connsiteY9" fmla="*/ 493230 h 1670023"/>
                  <a:gd name="connsiteX10" fmla="*/ 1176793 w 2353586"/>
                  <a:gd name="connsiteY10" fmla="*/ 1421891 h 1670023"/>
                  <a:gd name="connsiteX11" fmla="*/ 2105454 w 2353586"/>
                  <a:gd name="connsiteY11" fmla="*/ 493230 h 1670023"/>
                  <a:gd name="connsiteX12" fmla="*/ 2032475 w 2353586"/>
                  <a:gd name="connsiteY12" fmla="*/ 131753 h 1670023"/>
                  <a:gd name="connsiteX13" fmla="*/ 2029767 w 2353586"/>
                  <a:gd name="connsiteY13" fmla="*/ 126132 h 1670023"/>
                  <a:gd name="connsiteX14" fmla="*/ 2244166 w 2353586"/>
                  <a:gd name="connsiteY14" fmla="*/ 0 h 16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3586" h="1670023">
                    <a:moveTo>
                      <a:pt x="2244166" y="0"/>
                    </a:moveTo>
                    <a:lnTo>
                      <a:pt x="2261108" y="35169"/>
                    </a:lnTo>
                    <a:cubicBezTo>
                      <a:pt x="2320657" y="175959"/>
                      <a:pt x="2353586" y="330749"/>
                      <a:pt x="2353586" y="493230"/>
                    </a:cubicBezTo>
                    <a:cubicBezTo>
                      <a:pt x="2353586" y="1143155"/>
                      <a:pt x="1826718" y="1670023"/>
                      <a:pt x="1176793" y="1670023"/>
                    </a:cubicBezTo>
                    <a:cubicBezTo>
                      <a:pt x="526868" y="1670023"/>
                      <a:pt x="0" y="1143155"/>
                      <a:pt x="0" y="493230"/>
                    </a:cubicBezTo>
                    <a:cubicBezTo>
                      <a:pt x="0" y="330749"/>
                      <a:pt x="32929" y="175959"/>
                      <a:pt x="92478" y="35169"/>
                    </a:cubicBezTo>
                    <a:lnTo>
                      <a:pt x="109420" y="0"/>
                    </a:lnTo>
                    <a:lnTo>
                      <a:pt x="323819" y="126132"/>
                    </a:lnTo>
                    <a:lnTo>
                      <a:pt x="321111" y="131753"/>
                    </a:lnTo>
                    <a:cubicBezTo>
                      <a:pt x="274118" y="242857"/>
                      <a:pt x="248132" y="365009"/>
                      <a:pt x="248132" y="493230"/>
                    </a:cubicBezTo>
                    <a:cubicBezTo>
                      <a:pt x="248132" y="1006115"/>
                      <a:pt x="663908" y="1421891"/>
                      <a:pt x="1176793" y="1421891"/>
                    </a:cubicBezTo>
                    <a:cubicBezTo>
                      <a:pt x="1689678" y="1421891"/>
                      <a:pt x="2105454" y="1006115"/>
                      <a:pt x="2105454" y="493230"/>
                    </a:cubicBezTo>
                    <a:cubicBezTo>
                      <a:pt x="2105454" y="365009"/>
                      <a:pt x="2079468" y="242857"/>
                      <a:pt x="2032475" y="131753"/>
                    </a:cubicBezTo>
                    <a:lnTo>
                      <a:pt x="2029767" y="126132"/>
                    </a:lnTo>
                    <a:lnTo>
                      <a:pt x="224416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grpSp>
      <p:pic>
        <p:nvPicPr>
          <p:cNvPr id="28" name="Picture 5">
            <a:extLst>
              <a:ext uri="{FF2B5EF4-FFF2-40B4-BE49-F238E27FC236}">
                <a16:creationId xmlns:a16="http://schemas.microsoft.com/office/drawing/2014/main" id="{85F3CDA8-BCF0-611C-2E83-EC95C82CC43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46163" y="3088566"/>
            <a:ext cx="805761" cy="667775"/>
          </a:xfrm>
          <a:prstGeom prst="rect">
            <a:avLst/>
          </a:prstGeom>
        </p:spPr>
      </p:pic>
      <p:grpSp>
        <p:nvGrpSpPr>
          <p:cNvPr id="31" name="Group 30">
            <a:extLst>
              <a:ext uri="{FF2B5EF4-FFF2-40B4-BE49-F238E27FC236}">
                <a16:creationId xmlns:a16="http://schemas.microsoft.com/office/drawing/2014/main" id="{7B7B695A-F889-F585-3A31-17AB23DAA5C6}"/>
              </a:ext>
            </a:extLst>
          </p:cNvPr>
          <p:cNvGrpSpPr/>
          <p:nvPr/>
        </p:nvGrpSpPr>
        <p:grpSpPr>
          <a:xfrm>
            <a:off x="3346053" y="2571862"/>
            <a:ext cx="1701186" cy="1701184"/>
            <a:chOff x="593268" y="1494221"/>
            <a:chExt cx="1694037" cy="1694036"/>
          </a:xfrm>
        </p:grpSpPr>
        <p:sp>
          <p:nvSpPr>
            <p:cNvPr id="32" name="Arc 31">
              <a:extLst>
                <a:ext uri="{FF2B5EF4-FFF2-40B4-BE49-F238E27FC236}">
                  <a16:creationId xmlns:a16="http://schemas.microsoft.com/office/drawing/2014/main" id="{F8AA0AB1-DC89-814F-831F-FB0E8FF255C0}"/>
                </a:ext>
              </a:extLst>
            </p:cNvPr>
            <p:cNvSpPr/>
            <p:nvPr/>
          </p:nvSpPr>
          <p:spPr>
            <a:xfrm rot="7124948">
              <a:off x="593269" y="1494220"/>
              <a:ext cx="1694036" cy="1694037"/>
            </a:xfrm>
            <a:prstGeom prst="arc">
              <a:avLst>
                <a:gd name="adj1" fmla="val 12901931"/>
                <a:gd name="adj2" fmla="val 5138091"/>
              </a:avLst>
            </a:prstGeom>
            <a:no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33" name="Arc 32">
              <a:extLst>
                <a:ext uri="{FF2B5EF4-FFF2-40B4-BE49-F238E27FC236}">
                  <a16:creationId xmlns:a16="http://schemas.microsoft.com/office/drawing/2014/main" id="{B156581A-DE03-013E-557F-A85DFAD23427}"/>
                </a:ext>
              </a:extLst>
            </p:cNvPr>
            <p:cNvSpPr/>
            <p:nvPr/>
          </p:nvSpPr>
          <p:spPr>
            <a:xfrm rot="7124948">
              <a:off x="593269" y="1494220"/>
              <a:ext cx="1694036" cy="1694037"/>
            </a:xfrm>
            <a:prstGeom prst="arc">
              <a:avLst>
                <a:gd name="adj1" fmla="val 5698276"/>
                <a:gd name="adj2" fmla="val 12382933"/>
              </a:avLst>
            </a:prstGeom>
            <a:noFill/>
            <a:ln w="19050">
              <a:solidFill>
                <a:schemeClr val="accent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nvGrpSpPr>
            <p:cNvPr id="34" name="Group 33">
              <a:extLst>
                <a:ext uri="{FF2B5EF4-FFF2-40B4-BE49-F238E27FC236}">
                  <a16:creationId xmlns:a16="http://schemas.microsoft.com/office/drawing/2014/main" id="{81638805-5E3C-23E7-D7D9-2192B110AAA9}"/>
                </a:ext>
              </a:extLst>
            </p:cNvPr>
            <p:cNvGrpSpPr/>
            <p:nvPr/>
          </p:nvGrpSpPr>
          <p:grpSpPr>
            <a:xfrm>
              <a:off x="672784" y="1573801"/>
              <a:ext cx="1535005" cy="1534912"/>
              <a:chOff x="816903" y="2210178"/>
              <a:chExt cx="1854106" cy="1853995"/>
            </a:xfrm>
          </p:grpSpPr>
          <p:sp>
            <p:nvSpPr>
              <p:cNvPr id="35" name="Freeform: Shape 21">
                <a:extLst>
                  <a:ext uri="{FF2B5EF4-FFF2-40B4-BE49-F238E27FC236}">
                    <a16:creationId xmlns:a16="http://schemas.microsoft.com/office/drawing/2014/main" id="{205B33E7-043C-3737-BE9A-265859AC48AA}"/>
                  </a:ext>
                </a:extLst>
              </p:cNvPr>
              <p:cNvSpPr/>
              <p:nvPr/>
            </p:nvSpPr>
            <p:spPr>
              <a:xfrm rot="21547138">
                <a:off x="973226" y="2210178"/>
                <a:ext cx="1512240" cy="492297"/>
              </a:xfrm>
              <a:custGeom>
                <a:avLst/>
                <a:gdLst>
                  <a:gd name="connsiteX0" fmla="*/ 959812 w 1919624"/>
                  <a:gd name="connsiteY0" fmla="*/ 0 h 624918"/>
                  <a:gd name="connsiteX1" fmla="*/ 1867883 w 1919624"/>
                  <a:gd name="connsiteY1" fmla="*/ 428243 h 624918"/>
                  <a:gd name="connsiteX2" fmla="*/ 1919624 w 1919624"/>
                  <a:gd name="connsiteY2" fmla="*/ 497436 h 624918"/>
                  <a:gd name="connsiteX3" fmla="*/ 1702931 w 1919624"/>
                  <a:gd name="connsiteY3" fmla="*/ 624917 h 624918"/>
                  <a:gd name="connsiteX4" fmla="*/ 1616474 w 1919624"/>
                  <a:gd name="connsiteY4" fmla="*/ 520131 h 624918"/>
                  <a:gd name="connsiteX5" fmla="*/ 959812 w 1919624"/>
                  <a:gd name="connsiteY5" fmla="*/ 248132 h 624918"/>
                  <a:gd name="connsiteX6" fmla="*/ 303150 w 1919624"/>
                  <a:gd name="connsiteY6" fmla="*/ 520131 h 624918"/>
                  <a:gd name="connsiteX7" fmla="*/ 216693 w 1919624"/>
                  <a:gd name="connsiteY7" fmla="*/ 624918 h 624918"/>
                  <a:gd name="connsiteX8" fmla="*/ 0 w 1919624"/>
                  <a:gd name="connsiteY8" fmla="*/ 497436 h 624918"/>
                  <a:gd name="connsiteX9" fmla="*/ 51741 w 1919624"/>
                  <a:gd name="connsiteY9" fmla="*/ 428243 h 624918"/>
                  <a:gd name="connsiteX10" fmla="*/ 959812 w 1919624"/>
                  <a:gd name="connsiteY10" fmla="*/ 0 h 6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624" h="624918">
                    <a:moveTo>
                      <a:pt x="959812" y="0"/>
                    </a:moveTo>
                    <a:cubicBezTo>
                      <a:pt x="1325395" y="0"/>
                      <a:pt x="1652042" y="166704"/>
                      <a:pt x="1867883" y="428243"/>
                    </a:cubicBezTo>
                    <a:lnTo>
                      <a:pt x="1919624" y="497436"/>
                    </a:lnTo>
                    <a:lnTo>
                      <a:pt x="1702931" y="624917"/>
                    </a:lnTo>
                    <a:lnTo>
                      <a:pt x="1616474" y="520131"/>
                    </a:lnTo>
                    <a:cubicBezTo>
                      <a:pt x="1448420" y="352076"/>
                      <a:pt x="1216255" y="248132"/>
                      <a:pt x="959812" y="248132"/>
                    </a:cubicBezTo>
                    <a:cubicBezTo>
                      <a:pt x="703370" y="248132"/>
                      <a:pt x="471204" y="352076"/>
                      <a:pt x="303150" y="520131"/>
                    </a:cubicBezTo>
                    <a:lnTo>
                      <a:pt x="216693" y="624918"/>
                    </a:lnTo>
                    <a:lnTo>
                      <a:pt x="0" y="497436"/>
                    </a:lnTo>
                    <a:lnTo>
                      <a:pt x="51741" y="428243"/>
                    </a:lnTo>
                    <a:cubicBezTo>
                      <a:pt x="267583" y="166704"/>
                      <a:pt x="594229" y="0"/>
                      <a:pt x="959812"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37" name="Freeform: Shape 22">
                <a:extLst>
                  <a:ext uri="{FF2B5EF4-FFF2-40B4-BE49-F238E27FC236}">
                    <a16:creationId xmlns:a16="http://schemas.microsoft.com/office/drawing/2014/main" id="{D0C2B9BB-37B7-D5C9-983D-989B3F5DDD9A}"/>
                  </a:ext>
                </a:extLst>
              </p:cNvPr>
              <p:cNvSpPr/>
              <p:nvPr/>
            </p:nvSpPr>
            <p:spPr>
              <a:xfrm rot="21547138">
                <a:off x="816903" y="2748564"/>
                <a:ext cx="1854106" cy="1315609"/>
              </a:xfrm>
              <a:custGeom>
                <a:avLst/>
                <a:gdLst>
                  <a:gd name="connsiteX0" fmla="*/ 2244166 w 2353586"/>
                  <a:gd name="connsiteY0" fmla="*/ 0 h 1670023"/>
                  <a:gd name="connsiteX1" fmla="*/ 2261108 w 2353586"/>
                  <a:gd name="connsiteY1" fmla="*/ 35169 h 1670023"/>
                  <a:gd name="connsiteX2" fmla="*/ 2353586 w 2353586"/>
                  <a:gd name="connsiteY2" fmla="*/ 493230 h 1670023"/>
                  <a:gd name="connsiteX3" fmla="*/ 1176793 w 2353586"/>
                  <a:gd name="connsiteY3" fmla="*/ 1670023 h 1670023"/>
                  <a:gd name="connsiteX4" fmla="*/ 0 w 2353586"/>
                  <a:gd name="connsiteY4" fmla="*/ 493230 h 1670023"/>
                  <a:gd name="connsiteX5" fmla="*/ 92478 w 2353586"/>
                  <a:gd name="connsiteY5" fmla="*/ 35169 h 1670023"/>
                  <a:gd name="connsiteX6" fmla="*/ 109420 w 2353586"/>
                  <a:gd name="connsiteY6" fmla="*/ 0 h 1670023"/>
                  <a:gd name="connsiteX7" fmla="*/ 323819 w 2353586"/>
                  <a:gd name="connsiteY7" fmla="*/ 126132 h 1670023"/>
                  <a:gd name="connsiteX8" fmla="*/ 321111 w 2353586"/>
                  <a:gd name="connsiteY8" fmla="*/ 131753 h 1670023"/>
                  <a:gd name="connsiteX9" fmla="*/ 248132 w 2353586"/>
                  <a:gd name="connsiteY9" fmla="*/ 493230 h 1670023"/>
                  <a:gd name="connsiteX10" fmla="*/ 1176793 w 2353586"/>
                  <a:gd name="connsiteY10" fmla="*/ 1421891 h 1670023"/>
                  <a:gd name="connsiteX11" fmla="*/ 2105454 w 2353586"/>
                  <a:gd name="connsiteY11" fmla="*/ 493230 h 1670023"/>
                  <a:gd name="connsiteX12" fmla="*/ 2032475 w 2353586"/>
                  <a:gd name="connsiteY12" fmla="*/ 131753 h 1670023"/>
                  <a:gd name="connsiteX13" fmla="*/ 2029767 w 2353586"/>
                  <a:gd name="connsiteY13" fmla="*/ 126132 h 1670023"/>
                  <a:gd name="connsiteX14" fmla="*/ 2244166 w 2353586"/>
                  <a:gd name="connsiteY14" fmla="*/ 0 h 16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3586" h="1670023">
                    <a:moveTo>
                      <a:pt x="2244166" y="0"/>
                    </a:moveTo>
                    <a:lnTo>
                      <a:pt x="2261108" y="35169"/>
                    </a:lnTo>
                    <a:cubicBezTo>
                      <a:pt x="2320657" y="175959"/>
                      <a:pt x="2353586" y="330749"/>
                      <a:pt x="2353586" y="493230"/>
                    </a:cubicBezTo>
                    <a:cubicBezTo>
                      <a:pt x="2353586" y="1143155"/>
                      <a:pt x="1826718" y="1670023"/>
                      <a:pt x="1176793" y="1670023"/>
                    </a:cubicBezTo>
                    <a:cubicBezTo>
                      <a:pt x="526868" y="1670023"/>
                      <a:pt x="0" y="1143155"/>
                      <a:pt x="0" y="493230"/>
                    </a:cubicBezTo>
                    <a:cubicBezTo>
                      <a:pt x="0" y="330749"/>
                      <a:pt x="32929" y="175959"/>
                      <a:pt x="92478" y="35169"/>
                    </a:cubicBezTo>
                    <a:lnTo>
                      <a:pt x="109420" y="0"/>
                    </a:lnTo>
                    <a:lnTo>
                      <a:pt x="323819" y="126132"/>
                    </a:lnTo>
                    <a:lnTo>
                      <a:pt x="321111" y="131753"/>
                    </a:lnTo>
                    <a:cubicBezTo>
                      <a:pt x="274118" y="242857"/>
                      <a:pt x="248132" y="365009"/>
                      <a:pt x="248132" y="493230"/>
                    </a:cubicBezTo>
                    <a:cubicBezTo>
                      <a:pt x="248132" y="1006115"/>
                      <a:pt x="663908" y="1421891"/>
                      <a:pt x="1176793" y="1421891"/>
                    </a:cubicBezTo>
                    <a:cubicBezTo>
                      <a:pt x="1689678" y="1421891"/>
                      <a:pt x="2105454" y="1006115"/>
                      <a:pt x="2105454" y="493230"/>
                    </a:cubicBezTo>
                    <a:cubicBezTo>
                      <a:pt x="2105454" y="365009"/>
                      <a:pt x="2079468" y="242857"/>
                      <a:pt x="2032475" y="131753"/>
                    </a:cubicBezTo>
                    <a:lnTo>
                      <a:pt x="2029767" y="126132"/>
                    </a:lnTo>
                    <a:lnTo>
                      <a:pt x="224416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grpSp>
      <p:grpSp>
        <p:nvGrpSpPr>
          <p:cNvPr id="39" name="Group 38">
            <a:extLst>
              <a:ext uri="{FF2B5EF4-FFF2-40B4-BE49-F238E27FC236}">
                <a16:creationId xmlns:a16="http://schemas.microsoft.com/office/drawing/2014/main" id="{164EE775-FA48-4B5D-2F5C-0F1D659D9A4D}"/>
              </a:ext>
            </a:extLst>
          </p:cNvPr>
          <p:cNvGrpSpPr/>
          <p:nvPr/>
        </p:nvGrpSpPr>
        <p:grpSpPr>
          <a:xfrm>
            <a:off x="6393656" y="2571862"/>
            <a:ext cx="1701186" cy="1701184"/>
            <a:chOff x="593268" y="1494221"/>
            <a:chExt cx="1694037" cy="1694036"/>
          </a:xfrm>
        </p:grpSpPr>
        <p:sp>
          <p:nvSpPr>
            <p:cNvPr id="40" name="Arc 39">
              <a:extLst>
                <a:ext uri="{FF2B5EF4-FFF2-40B4-BE49-F238E27FC236}">
                  <a16:creationId xmlns:a16="http://schemas.microsoft.com/office/drawing/2014/main" id="{B2713D59-6BF7-5FC1-AA09-D257FFD5610C}"/>
                </a:ext>
              </a:extLst>
            </p:cNvPr>
            <p:cNvSpPr/>
            <p:nvPr/>
          </p:nvSpPr>
          <p:spPr>
            <a:xfrm rot="7124948">
              <a:off x="593269" y="1494220"/>
              <a:ext cx="1694036" cy="1694037"/>
            </a:xfrm>
            <a:prstGeom prst="arc">
              <a:avLst>
                <a:gd name="adj1" fmla="val 12901931"/>
                <a:gd name="adj2" fmla="val 5138091"/>
              </a:avLst>
            </a:prstGeom>
            <a:no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41" name="Arc 40">
              <a:extLst>
                <a:ext uri="{FF2B5EF4-FFF2-40B4-BE49-F238E27FC236}">
                  <a16:creationId xmlns:a16="http://schemas.microsoft.com/office/drawing/2014/main" id="{4520544A-2FAF-7635-8D47-44D54F27A741}"/>
                </a:ext>
              </a:extLst>
            </p:cNvPr>
            <p:cNvSpPr/>
            <p:nvPr/>
          </p:nvSpPr>
          <p:spPr>
            <a:xfrm rot="7124948">
              <a:off x="593269" y="1494220"/>
              <a:ext cx="1694036" cy="1694037"/>
            </a:xfrm>
            <a:prstGeom prst="arc">
              <a:avLst>
                <a:gd name="adj1" fmla="val 5698276"/>
                <a:gd name="adj2" fmla="val 12382933"/>
              </a:avLst>
            </a:prstGeom>
            <a:noFill/>
            <a:ln w="19050">
              <a:solidFill>
                <a:schemeClr val="accent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nvGrpSpPr>
            <p:cNvPr id="42" name="Group 41">
              <a:extLst>
                <a:ext uri="{FF2B5EF4-FFF2-40B4-BE49-F238E27FC236}">
                  <a16:creationId xmlns:a16="http://schemas.microsoft.com/office/drawing/2014/main" id="{3AB22B0D-3A5F-EA0B-597E-3FB9DDAD382C}"/>
                </a:ext>
              </a:extLst>
            </p:cNvPr>
            <p:cNvGrpSpPr/>
            <p:nvPr/>
          </p:nvGrpSpPr>
          <p:grpSpPr>
            <a:xfrm>
              <a:off x="672784" y="1573801"/>
              <a:ext cx="1535005" cy="1534912"/>
              <a:chOff x="816903" y="2210178"/>
              <a:chExt cx="1854106" cy="1853995"/>
            </a:xfrm>
          </p:grpSpPr>
          <p:sp>
            <p:nvSpPr>
              <p:cNvPr id="43" name="Freeform: Shape 21">
                <a:extLst>
                  <a:ext uri="{FF2B5EF4-FFF2-40B4-BE49-F238E27FC236}">
                    <a16:creationId xmlns:a16="http://schemas.microsoft.com/office/drawing/2014/main" id="{22F4DFFF-2888-D86F-FFF9-E188C3BA557B}"/>
                  </a:ext>
                </a:extLst>
              </p:cNvPr>
              <p:cNvSpPr/>
              <p:nvPr/>
            </p:nvSpPr>
            <p:spPr>
              <a:xfrm rot="21547138">
                <a:off x="973226" y="2210178"/>
                <a:ext cx="1512240" cy="492297"/>
              </a:xfrm>
              <a:custGeom>
                <a:avLst/>
                <a:gdLst>
                  <a:gd name="connsiteX0" fmla="*/ 959812 w 1919624"/>
                  <a:gd name="connsiteY0" fmla="*/ 0 h 624918"/>
                  <a:gd name="connsiteX1" fmla="*/ 1867883 w 1919624"/>
                  <a:gd name="connsiteY1" fmla="*/ 428243 h 624918"/>
                  <a:gd name="connsiteX2" fmla="*/ 1919624 w 1919624"/>
                  <a:gd name="connsiteY2" fmla="*/ 497436 h 624918"/>
                  <a:gd name="connsiteX3" fmla="*/ 1702931 w 1919624"/>
                  <a:gd name="connsiteY3" fmla="*/ 624917 h 624918"/>
                  <a:gd name="connsiteX4" fmla="*/ 1616474 w 1919624"/>
                  <a:gd name="connsiteY4" fmla="*/ 520131 h 624918"/>
                  <a:gd name="connsiteX5" fmla="*/ 959812 w 1919624"/>
                  <a:gd name="connsiteY5" fmla="*/ 248132 h 624918"/>
                  <a:gd name="connsiteX6" fmla="*/ 303150 w 1919624"/>
                  <a:gd name="connsiteY6" fmla="*/ 520131 h 624918"/>
                  <a:gd name="connsiteX7" fmla="*/ 216693 w 1919624"/>
                  <a:gd name="connsiteY7" fmla="*/ 624918 h 624918"/>
                  <a:gd name="connsiteX8" fmla="*/ 0 w 1919624"/>
                  <a:gd name="connsiteY8" fmla="*/ 497436 h 624918"/>
                  <a:gd name="connsiteX9" fmla="*/ 51741 w 1919624"/>
                  <a:gd name="connsiteY9" fmla="*/ 428243 h 624918"/>
                  <a:gd name="connsiteX10" fmla="*/ 959812 w 1919624"/>
                  <a:gd name="connsiteY10" fmla="*/ 0 h 6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624" h="624918">
                    <a:moveTo>
                      <a:pt x="959812" y="0"/>
                    </a:moveTo>
                    <a:cubicBezTo>
                      <a:pt x="1325395" y="0"/>
                      <a:pt x="1652042" y="166704"/>
                      <a:pt x="1867883" y="428243"/>
                    </a:cubicBezTo>
                    <a:lnTo>
                      <a:pt x="1919624" y="497436"/>
                    </a:lnTo>
                    <a:lnTo>
                      <a:pt x="1702931" y="624917"/>
                    </a:lnTo>
                    <a:lnTo>
                      <a:pt x="1616474" y="520131"/>
                    </a:lnTo>
                    <a:cubicBezTo>
                      <a:pt x="1448420" y="352076"/>
                      <a:pt x="1216255" y="248132"/>
                      <a:pt x="959812" y="248132"/>
                    </a:cubicBezTo>
                    <a:cubicBezTo>
                      <a:pt x="703370" y="248132"/>
                      <a:pt x="471204" y="352076"/>
                      <a:pt x="303150" y="520131"/>
                    </a:cubicBezTo>
                    <a:lnTo>
                      <a:pt x="216693" y="624918"/>
                    </a:lnTo>
                    <a:lnTo>
                      <a:pt x="0" y="497436"/>
                    </a:lnTo>
                    <a:lnTo>
                      <a:pt x="51741" y="428243"/>
                    </a:lnTo>
                    <a:cubicBezTo>
                      <a:pt x="267583" y="166704"/>
                      <a:pt x="594229" y="0"/>
                      <a:pt x="959812"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52" name="Freeform: Shape 22">
                <a:extLst>
                  <a:ext uri="{FF2B5EF4-FFF2-40B4-BE49-F238E27FC236}">
                    <a16:creationId xmlns:a16="http://schemas.microsoft.com/office/drawing/2014/main" id="{A948FDC5-53F1-B4CF-E9FD-D527D275005A}"/>
                  </a:ext>
                </a:extLst>
              </p:cNvPr>
              <p:cNvSpPr/>
              <p:nvPr/>
            </p:nvSpPr>
            <p:spPr>
              <a:xfrm rot="21547138">
                <a:off x="816903" y="2748564"/>
                <a:ext cx="1854106" cy="1315609"/>
              </a:xfrm>
              <a:custGeom>
                <a:avLst/>
                <a:gdLst>
                  <a:gd name="connsiteX0" fmla="*/ 2244166 w 2353586"/>
                  <a:gd name="connsiteY0" fmla="*/ 0 h 1670023"/>
                  <a:gd name="connsiteX1" fmla="*/ 2261108 w 2353586"/>
                  <a:gd name="connsiteY1" fmla="*/ 35169 h 1670023"/>
                  <a:gd name="connsiteX2" fmla="*/ 2353586 w 2353586"/>
                  <a:gd name="connsiteY2" fmla="*/ 493230 h 1670023"/>
                  <a:gd name="connsiteX3" fmla="*/ 1176793 w 2353586"/>
                  <a:gd name="connsiteY3" fmla="*/ 1670023 h 1670023"/>
                  <a:gd name="connsiteX4" fmla="*/ 0 w 2353586"/>
                  <a:gd name="connsiteY4" fmla="*/ 493230 h 1670023"/>
                  <a:gd name="connsiteX5" fmla="*/ 92478 w 2353586"/>
                  <a:gd name="connsiteY5" fmla="*/ 35169 h 1670023"/>
                  <a:gd name="connsiteX6" fmla="*/ 109420 w 2353586"/>
                  <a:gd name="connsiteY6" fmla="*/ 0 h 1670023"/>
                  <a:gd name="connsiteX7" fmla="*/ 323819 w 2353586"/>
                  <a:gd name="connsiteY7" fmla="*/ 126132 h 1670023"/>
                  <a:gd name="connsiteX8" fmla="*/ 321111 w 2353586"/>
                  <a:gd name="connsiteY8" fmla="*/ 131753 h 1670023"/>
                  <a:gd name="connsiteX9" fmla="*/ 248132 w 2353586"/>
                  <a:gd name="connsiteY9" fmla="*/ 493230 h 1670023"/>
                  <a:gd name="connsiteX10" fmla="*/ 1176793 w 2353586"/>
                  <a:gd name="connsiteY10" fmla="*/ 1421891 h 1670023"/>
                  <a:gd name="connsiteX11" fmla="*/ 2105454 w 2353586"/>
                  <a:gd name="connsiteY11" fmla="*/ 493230 h 1670023"/>
                  <a:gd name="connsiteX12" fmla="*/ 2032475 w 2353586"/>
                  <a:gd name="connsiteY12" fmla="*/ 131753 h 1670023"/>
                  <a:gd name="connsiteX13" fmla="*/ 2029767 w 2353586"/>
                  <a:gd name="connsiteY13" fmla="*/ 126132 h 1670023"/>
                  <a:gd name="connsiteX14" fmla="*/ 2244166 w 2353586"/>
                  <a:gd name="connsiteY14" fmla="*/ 0 h 16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3586" h="1670023">
                    <a:moveTo>
                      <a:pt x="2244166" y="0"/>
                    </a:moveTo>
                    <a:lnTo>
                      <a:pt x="2261108" y="35169"/>
                    </a:lnTo>
                    <a:cubicBezTo>
                      <a:pt x="2320657" y="175959"/>
                      <a:pt x="2353586" y="330749"/>
                      <a:pt x="2353586" y="493230"/>
                    </a:cubicBezTo>
                    <a:cubicBezTo>
                      <a:pt x="2353586" y="1143155"/>
                      <a:pt x="1826718" y="1670023"/>
                      <a:pt x="1176793" y="1670023"/>
                    </a:cubicBezTo>
                    <a:cubicBezTo>
                      <a:pt x="526868" y="1670023"/>
                      <a:pt x="0" y="1143155"/>
                      <a:pt x="0" y="493230"/>
                    </a:cubicBezTo>
                    <a:cubicBezTo>
                      <a:pt x="0" y="330749"/>
                      <a:pt x="32929" y="175959"/>
                      <a:pt x="92478" y="35169"/>
                    </a:cubicBezTo>
                    <a:lnTo>
                      <a:pt x="109420" y="0"/>
                    </a:lnTo>
                    <a:lnTo>
                      <a:pt x="323819" y="126132"/>
                    </a:lnTo>
                    <a:lnTo>
                      <a:pt x="321111" y="131753"/>
                    </a:lnTo>
                    <a:cubicBezTo>
                      <a:pt x="274118" y="242857"/>
                      <a:pt x="248132" y="365009"/>
                      <a:pt x="248132" y="493230"/>
                    </a:cubicBezTo>
                    <a:cubicBezTo>
                      <a:pt x="248132" y="1006115"/>
                      <a:pt x="663908" y="1421891"/>
                      <a:pt x="1176793" y="1421891"/>
                    </a:cubicBezTo>
                    <a:cubicBezTo>
                      <a:pt x="1689678" y="1421891"/>
                      <a:pt x="2105454" y="1006115"/>
                      <a:pt x="2105454" y="493230"/>
                    </a:cubicBezTo>
                    <a:cubicBezTo>
                      <a:pt x="2105454" y="365009"/>
                      <a:pt x="2079468" y="242857"/>
                      <a:pt x="2032475" y="131753"/>
                    </a:cubicBezTo>
                    <a:lnTo>
                      <a:pt x="2029767" y="126132"/>
                    </a:lnTo>
                    <a:lnTo>
                      <a:pt x="224416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grpSp>
      <p:grpSp>
        <p:nvGrpSpPr>
          <p:cNvPr id="54" name="Group 53">
            <a:extLst>
              <a:ext uri="{FF2B5EF4-FFF2-40B4-BE49-F238E27FC236}">
                <a16:creationId xmlns:a16="http://schemas.microsoft.com/office/drawing/2014/main" id="{00300DB9-DC0F-012E-0722-B55C089F4853}"/>
              </a:ext>
            </a:extLst>
          </p:cNvPr>
          <p:cNvGrpSpPr/>
          <p:nvPr/>
        </p:nvGrpSpPr>
        <p:grpSpPr>
          <a:xfrm>
            <a:off x="9441260" y="2571862"/>
            <a:ext cx="1701186" cy="1701184"/>
            <a:chOff x="593268" y="1494221"/>
            <a:chExt cx="1694037" cy="1694036"/>
          </a:xfrm>
        </p:grpSpPr>
        <p:sp>
          <p:nvSpPr>
            <p:cNvPr id="55" name="Arc 54">
              <a:extLst>
                <a:ext uri="{FF2B5EF4-FFF2-40B4-BE49-F238E27FC236}">
                  <a16:creationId xmlns:a16="http://schemas.microsoft.com/office/drawing/2014/main" id="{4EAFCF92-45D4-8B41-A0A2-77FC351F18EF}"/>
                </a:ext>
              </a:extLst>
            </p:cNvPr>
            <p:cNvSpPr/>
            <p:nvPr/>
          </p:nvSpPr>
          <p:spPr>
            <a:xfrm rot="7124948">
              <a:off x="593269" y="1494220"/>
              <a:ext cx="1694036" cy="1694037"/>
            </a:xfrm>
            <a:prstGeom prst="arc">
              <a:avLst>
                <a:gd name="adj1" fmla="val 12901931"/>
                <a:gd name="adj2" fmla="val 5138091"/>
              </a:avLst>
            </a:prstGeom>
            <a:no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56" name="Arc 55">
              <a:extLst>
                <a:ext uri="{FF2B5EF4-FFF2-40B4-BE49-F238E27FC236}">
                  <a16:creationId xmlns:a16="http://schemas.microsoft.com/office/drawing/2014/main" id="{CF6C20AC-9100-3BF5-2B3B-91AECB8C7DDD}"/>
                </a:ext>
              </a:extLst>
            </p:cNvPr>
            <p:cNvSpPr/>
            <p:nvPr/>
          </p:nvSpPr>
          <p:spPr>
            <a:xfrm rot="7124948">
              <a:off x="593269" y="1494220"/>
              <a:ext cx="1694036" cy="1694037"/>
            </a:xfrm>
            <a:prstGeom prst="arc">
              <a:avLst>
                <a:gd name="adj1" fmla="val 5698276"/>
                <a:gd name="adj2" fmla="val 12382933"/>
              </a:avLst>
            </a:prstGeom>
            <a:noFill/>
            <a:ln w="19050">
              <a:solidFill>
                <a:schemeClr val="accent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nvGrpSpPr>
            <p:cNvPr id="57" name="Group 56">
              <a:extLst>
                <a:ext uri="{FF2B5EF4-FFF2-40B4-BE49-F238E27FC236}">
                  <a16:creationId xmlns:a16="http://schemas.microsoft.com/office/drawing/2014/main" id="{CB151C8E-CF9D-2C54-AD7E-C4FE5957A4DD}"/>
                </a:ext>
              </a:extLst>
            </p:cNvPr>
            <p:cNvGrpSpPr/>
            <p:nvPr/>
          </p:nvGrpSpPr>
          <p:grpSpPr>
            <a:xfrm>
              <a:off x="672784" y="1573801"/>
              <a:ext cx="1535005" cy="1534912"/>
              <a:chOff x="816903" y="2210178"/>
              <a:chExt cx="1854106" cy="1853995"/>
            </a:xfrm>
          </p:grpSpPr>
          <p:sp>
            <p:nvSpPr>
              <p:cNvPr id="58" name="Freeform: Shape 21">
                <a:extLst>
                  <a:ext uri="{FF2B5EF4-FFF2-40B4-BE49-F238E27FC236}">
                    <a16:creationId xmlns:a16="http://schemas.microsoft.com/office/drawing/2014/main" id="{E9F59B1F-1863-98CB-0827-28DB77B69405}"/>
                  </a:ext>
                </a:extLst>
              </p:cNvPr>
              <p:cNvSpPr/>
              <p:nvPr/>
            </p:nvSpPr>
            <p:spPr>
              <a:xfrm rot="21547138">
                <a:off x="973226" y="2210178"/>
                <a:ext cx="1512240" cy="492297"/>
              </a:xfrm>
              <a:custGeom>
                <a:avLst/>
                <a:gdLst>
                  <a:gd name="connsiteX0" fmla="*/ 959812 w 1919624"/>
                  <a:gd name="connsiteY0" fmla="*/ 0 h 624918"/>
                  <a:gd name="connsiteX1" fmla="*/ 1867883 w 1919624"/>
                  <a:gd name="connsiteY1" fmla="*/ 428243 h 624918"/>
                  <a:gd name="connsiteX2" fmla="*/ 1919624 w 1919624"/>
                  <a:gd name="connsiteY2" fmla="*/ 497436 h 624918"/>
                  <a:gd name="connsiteX3" fmla="*/ 1702931 w 1919624"/>
                  <a:gd name="connsiteY3" fmla="*/ 624917 h 624918"/>
                  <a:gd name="connsiteX4" fmla="*/ 1616474 w 1919624"/>
                  <a:gd name="connsiteY4" fmla="*/ 520131 h 624918"/>
                  <a:gd name="connsiteX5" fmla="*/ 959812 w 1919624"/>
                  <a:gd name="connsiteY5" fmla="*/ 248132 h 624918"/>
                  <a:gd name="connsiteX6" fmla="*/ 303150 w 1919624"/>
                  <a:gd name="connsiteY6" fmla="*/ 520131 h 624918"/>
                  <a:gd name="connsiteX7" fmla="*/ 216693 w 1919624"/>
                  <a:gd name="connsiteY7" fmla="*/ 624918 h 624918"/>
                  <a:gd name="connsiteX8" fmla="*/ 0 w 1919624"/>
                  <a:gd name="connsiteY8" fmla="*/ 497436 h 624918"/>
                  <a:gd name="connsiteX9" fmla="*/ 51741 w 1919624"/>
                  <a:gd name="connsiteY9" fmla="*/ 428243 h 624918"/>
                  <a:gd name="connsiteX10" fmla="*/ 959812 w 1919624"/>
                  <a:gd name="connsiteY10" fmla="*/ 0 h 6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19624" h="624918">
                    <a:moveTo>
                      <a:pt x="959812" y="0"/>
                    </a:moveTo>
                    <a:cubicBezTo>
                      <a:pt x="1325395" y="0"/>
                      <a:pt x="1652042" y="166704"/>
                      <a:pt x="1867883" y="428243"/>
                    </a:cubicBezTo>
                    <a:lnTo>
                      <a:pt x="1919624" y="497436"/>
                    </a:lnTo>
                    <a:lnTo>
                      <a:pt x="1702931" y="624917"/>
                    </a:lnTo>
                    <a:lnTo>
                      <a:pt x="1616474" y="520131"/>
                    </a:lnTo>
                    <a:cubicBezTo>
                      <a:pt x="1448420" y="352076"/>
                      <a:pt x="1216255" y="248132"/>
                      <a:pt x="959812" y="248132"/>
                    </a:cubicBezTo>
                    <a:cubicBezTo>
                      <a:pt x="703370" y="248132"/>
                      <a:pt x="471204" y="352076"/>
                      <a:pt x="303150" y="520131"/>
                    </a:cubicBezTo>
                    <a:lnTo>
                      <a:pt x="216693" y="624918"/>
                    </a:lnTo>
                    <a:lnTo>
                      <a:pt x="0" y="497436"/>
                    </a:lnTo>
                    <a:lnTo>
                      <a:pt x="51741" y="428243"/>
                    </a:lnTo>
                    <a:cubicBezTo>
                      <a:pt x="267583" y="166704"/>
                      <a:pt x="594229" y="0"/>
                      <a:pt x="959812"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sp>
            <p:nvSpPr>
              <p:cNvPr id="59" name="Freeform: Shape 22">
                <a:extLst>
                  <a:ext uri="{FF2B5EF4-FFF2-40B4-BE49-F238E27FC236}">
                    <a16:creationId xmlns:a16="http://schemas.microsoft.com/office/drawing/2014/main" id="{18299A2E-4764-4791-A8DA-D2994CB67638}"/>
                  </a:ext>
                </a:extLst>
              </p:cNvPr>
              <p:cNvSpPr/>
              <p:nvPr/>
            </p:nvSpPr>
            <p:spPr>
              <a:xfrm rot="21547138">
                <a:off x="816903" y="2748564"/>
                <a:ext cx="1854106" cy="1315609"/>
              </a:xfrm>
              <a:custGeom>
                <a:avLst/>
                <a:gdLst>
                  <a:gd name="connsiteX0" fmla="*/ 2244166 w 2353586"/>
                  <a:gd name="connsiteY0" fmla="*/ 0 h 1670023"/>
                  <a:gd name="connsiteX1" fmla="*/ 2261108 w 2353586"/>
                  <a:gd name="connsiteY1" fmla="*/ 35169 h 1670023"/>
                  <a:gd name="connsiteX2" fmla="*/ 2353586 w 2353586"/>
                  <a:gd name="connsiteY2" fmla="*/ 493230 h 1670023"/>
                  <a:gd name="connsiteX3" fmla="*/ 1176793 w 2353586"/>
                  <a:gd name="connsiteY3" fmla="*/ 1670023 h 1670023"/>
                  <a:gd name="connsiteX4" fmla="*/ 0 w 2353586"/>
                  <a:gd name="connsiteY4" fmla="*/ 493230 h 1670023"/>
                  <a:gd name="connsiteX5" fmla="*/ 92478 w 2353586"/>
                  <a:gd name="connsiteY5" fmla="*/ 35169 h 1670023"/>
                  <a:gd name="connsiteX6" fmla="*/ 109420 w 2353586"/>
                  <a:gd name="connsiteY6" fmla="*/ 0 h 1670023"/>
                  <a:gd name="connsiteX7" fmla="*/ 323819 w 2353586"/>
                  <a:gd name="connsiteY7" fmla="*/ 126132 h 1670023"/>
                  <a:gd name="connsiteX8" fmla="*/ 321111 w 2353586"/>
                  <a:gd name="connsiteY8" fmla="*/ 131753 h 1670023"/>
                  <a:gd name="connsiteX9" fmla="*/ 248132 w 2353586"/>
                  <a:gd name="connsiteY9" fmla="*/ 493230 h 1670023"/>
                  <a:gd name="connsiteX10" fmla="*/ 1176793 w 2353586"/>
                  <a:gd name="connsiteY10" fmla="*/ 1421891 h 1670023"/>
                  <a:gd name="connsiteX11" fmla="*/ 2105454 w 2353586"/>
                  <a:gd name="connsiteY11" fmla="*/ 493230 h 1670023"/>
                  <a:gd name="connsiteX12" fmla="*/ 2032475 w 2353586"/>
                  <a:gd name="connsiteY12" fmla="*/ 131753 h 1670023"/>
                  <a:gd name="connsiteX13" fmla="*/ 2029767 w 2353586"/>
                  <a:gd name="connsiteY13" fmla="*/ 126132 h 1670023"/>
                  <a:gd name="connsiteX14" fmla="*/ 2244166 w 2353586"/>
                  <a:gd name="connsiteY14" fmla="*/ 0 h 167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3586" h="1670023">
                    <a:moveTo>
                      <a:pt x="2244166" y="0"/>
                    </a:moveTo>
                    <a:lnTo>
                      <a:pt x="2261108" y="35169"/>
                    </a:lnTo>
                    <a:cubicBezTo>
                      <a:pt x="2320657" y="175959"/>
                      <a:pt x="2353586" y="330749"/>
                      <a:pt x="2353586" y="493230"/>
                    </a:cubicBezTo>
                    <a:cubicBezTo>
                      <a:pt x="2353586" y="1143155"/>
                      <a:pt x="1826718" y="1670023"/>
                      <a:pt x="1176793" y="1670023"/>
                    </a:cubicBezTo>
                    <a:cubicBezTo>
                      <a:pt x="526868" y="1670023"/>
                      <a:pt x="0" y="1143155"/>
                      <a:pt x="0" y="493230"/>
                    </a:cubicBezTo>
                    <a:cubicBezTo>
                      <a:pt x="0" y="330749"/>
                      <a:pt x="32929" y="175959"/>
                      <a:pt x="92478" y="35169"/>
                    </a:cubicBezTo>
                    <a:lnTo>
                      <a:pt x="109420" y="0"/>
                    </a:lnTo>
                    <a:lnTo>
                      <a:pt x="323819" y="126132"/>
                    </a:lnTo>
                    <a:lnTo>
                      <a:pt x="321111" y="131753"/>
                    </a:lnTo>
                    <a:cubicBezTo>
                      <a:pt x="274118" y="242857"/>
                      <a:pt x="248132" y="365009"/>
                      <a:pt x="248132" y="493230"/>
                    </a:cubicBezTo>
                    <a:cubicBezTo>
                      <a:pt x="248132" y="1006115"/>
                      <a:pt x="663908" y="1421891"/>
                      <a:pt x="1176793" y="1421891"/>
                    </a:cubicBezTo>
                    <a:cubicBezTo>
                      <a:pt x="1689678" y="1421891"/>
                      <a:pt x="2105454" y="1006115"/>
                      <a:pt x="2105454" y="493230"/>
                    </a:cubicBezTo>
                    <a:cubicBezTo>
                      <a:pt x="2105454" y="365009"/>
                      <a:pt x="2079468" y="242857"/>
                      <a:pt x="2032475" y="131753"/>
                    </a:cubicBezTo>
                    <a:lnTo>
                      <a:pt x="2029767" y="126132"/>
                    </a:lnTo>
                    <a:lnTo>
                      <a:pt x="224416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942">
                  <a:defRPr/>
                </a:pPr>
                <a:endParaRPr lang="en-US" sz="1600" dirty="0">
                  <a:solidFill>
                    <a:prstClr val="white"/>
                  </a:solidFill>
                  <a:latin typeface="IBM Plex Sans Light"/>
                </a:endParaRPr>
              </a:p>
            </p:txBody>
          </p:sp>
        </p:grpSp>
      </p:grpSp>
      <p:pic>
        <p:nvPicPr>
          <p:cNvPr id="61" name="Picture 4">
            <a:extLst>
              <a:ext uri="{FF2B5EF4-FFF2-40B4-BE49-F238E27FC236}">
                <a16:creationId xmlns:a16="http://schemas.microsoft.com/office/drawing/2014/main" id="{DFBEBD0F-EB92-D49C-530D-9BDA3FD5342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923567" y="3030180"/>
            <a:ext cx="641366" cy="784546"/>
          </a:xfrm>
          <a:prstGeom prst="rect">
            <a:avLst/>
          </a:prstGeom>
        </p:spPr>
      </p:pic>
      <p:pic>
        <p:nvPicPr>
          <p:cNvPr id="62" name="Picture 6">
            <a:extLst>
              <a:ext uri="{FF2B5EF4-FFF2-40B4-BE49-F238E27FC236}">
                <a16:creationId xmlns:a16="http://schemas.microsoft.com/office/drawing/2014/main" id="{6FA3E28E-56A2-0CF1-39A9-9004AAB5663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62902" y="3061466"/>
            <a:ext cx="657902" cy="721976"/>
          </a:xfrm>
          <a:prstGeom prst="rect">
            <a:avLst/>
          </a:prstGeom>
        </p:spPr>
      </p:pic>
      <p:pic>
        <p:nvPicPr>
          <p:cNvPr id="67" name="Picture 3">
            <a:extLst>
              <a:ext uri="{FF2B5EF4-FFF2-40B4-BE49-F238E27FC236}">
                <a16:creationId xmlns:a16="http://schemas.microsoft.com/office/drawing/2014/main" id="{A0EC4BAE-2702-B23F-6A72-CE77A14F813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857920" y="3082877"/>
            <a:ext cx="677453" cy="679152"/>
          </a:xfrm>
          <a:prstGeom prst="rect">
            <a:avLst/>
          </a:prstGeom>
        </p:spPr>
      </p:pic>
      <p:sp>
        <p:nvSpPr>
          <p:cNvPr id="3" name="Oval 2">
            <a:extLst>
              <a:ext uri="{FF2B5EF4-FFF2-40B4-BE49-F238E27FC236}">
                <a16:creationId xmlns:a16="http://schemas.microsoft.com/office/drawing/2014/main" id="{C6E5D19E-7284-0571-CD72-3805DCD81585}"/>
              </a:ext>
            </a:extLst>
          </p:cNvPr>
          <p:cNvSpPr/>
          <p:nvPr/>
        </p:nvSpPr>
        <p:spPr bwMode="auto">
          <a:xfrm>
            <a:off x="1879522" y="3087598"/>
            <a:ext cx="180873" cy="180873"/>
          </a:xfrm>
          <a:prstGeom prst="ellipse">
            <a:avLst/>
          </a:prstGeom>
          <a:solidFill>
            <a:schemeClr val="accent1"/>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
        <p:nvSpPr>
          <p:cNvPr id="7" name="Oval 6">
            <a:extLst>
              <a:ext uri="{FF2B5EF4-FFF2-40B4-BE49-F238E27FC236}">
                <a16:creationId xmlns:a16="http://schemas.microsoft.com/office/drawing/2014/main" id="{8076594D-3678-904C-325E-8E5AFF42F19E}"/>
              </a:ext>
            </a:extLst>
          </p:cNvPr>
          <p:cNvSpPr/>
          <p:nvPr/>
        </p:nvSpPr>
        <p:spPr bwMode="auto">
          <a:xfrm>
            <a:off x="4933586" y="3087598"/>
            <a:ext cx="180873" cy="180873"/>
          </a:xfrm>
          <a:prstGeom prst="ellipse">
            <a:avLst/>
          </a:prstGeom>
          <a:solidFill>
            <a:schemeClr val="accent1"/>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
        <p:nvSpPr>
          <p:cNvPr id="8" name="Oval 7">
            <a:extLst>
              <a:ext uri="{FF2B5EF4-FFF2-40B4-BE49-F238E27FC236}">
                <a16:creationId xmlns:a16="http://schemas.microsoft.com/office/drawing/2014/main" id="{C7D59E75-3303-E2B3-74E1-817EF5F653C8}"/>
              </a:ext>
            </a:extLst>
          </p:cNvPr>
          <p:cNvSpPr/>
          <p:nvPr/>
        </p:nvSpPr>
        <p:spPr bwMode="auto">
          <a:xfrm>
            <a:off x="8004459" y="3086715"/>
            <a:ext cx="180873" cy="180873"/>
          </a:xfrm>
          <a:prstGeom prst="ellipse">
            <a:avLst/>
          </a:prstGeom>
          <a:solidFill>
            <a:schemeClr val="accent1"/>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
        <p:nvSpPr>
          <p:cNvPr id="9" name="Oval 8">
            <a:extLst>
              <a:ext uri="{FF2B5EF4-FFF2-40B4-BE49-F238E27FC236}">
                <a16:creationId xmlns:a16="http://schemas.microsoft.com/office/drawing/2014/main" id="{C10F5A78-5DF0-FA9C-BC1A-AB6CA29FB0BC}"/>
              </a:ext>
            </a:extLst>
          </p:cNvPr>
          <p:cNvSpPr/>
          <p:nvPr/>
        </p:nvSpPr>
        <p:spPr bwMode="auto">
          <a:xfrm>
            <a:off x="11036224" y="3086715"/>
            <a:ext cx="180873" cy="180873"/>
          </a:xfrm>
          <a:prstGeom prst="ellipse">
            <a:avLst/>
          </a:prstGeom>
          <a:solidFill>
            <a:schemeClr val="accent1"/>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pic>
        <p:nvPicPr>
          <p:cNvPr id="14" name="Picture 13" descr="A red sign with white text&#10;&#10;Description automatically generated">
            <a:extLst>
              <a:ext uri="{FF2B5EF4-FFF2-40B4-BE49-F238E27FC236}">
                <a16:creationId xmlns:a16="http://schemas.microsoft.com/office/drawing/2014/main" id="{3A466938-5E5D-6084-D8D3-7B631A36475D}"/>
              </a:ext>
            </a:extLst>
          </p:cNvPr>
          <p:cNvPicPr/>
          <p:nvPr/>
        </p:nvPicPr>
        <p:blipFill>
          <a:blip r:embed="rId11"/>
          <a:stretch>
            <a:fillRect/>
          </a:stretch>
        </p:blipFill>
        <p:spPr>
          <a:xfrm>
            <a:off x="10346471" y="780518"/>
            <a:ext cx="1841812" cy="306794"/>
          </a:xfrm>
          <a:prstGeom prst="rect">
            <a:avLst/>
          </a:prstGeom>
        </p:spPr>
      </p:pic>
      <p:sp>
        <p:nvSpPr>
          <p:cNvPr id="15" name="Title 1">
            <a:extLst>
              <a:ext uri="{FF2B5EF4-FFF2-40B4-BE49-F238E27FC236}">
                <a16:creationId xmlns:a16="http://schemas.microsoft.com/office/drawing/2014/main" id="{41F3290F-A69E-FF37-EEDD-70254DE601E8}"/>
              </a:ext>
            </a:extLst>
          </p:cNvPr>
          <p:cNvSpPr txBox="1">
            <a:spLocks/>
          </p:cNvSpPr>
          <p:nvPr/>
        </p:nvSpPr>
        <p:spPr>
          <a:xfrm>
            <a:off x="264481" y="6000415"/>
            <a:ext cx="6408693" cy="762695"/>
          </a:xfrm>
          <a:prstGeom prst="rect">
            <a:avLst/>
          </a:prstGeom>
        </p:spPr>
        <p:txBody>
          <a:bodyPr vert="horz" lIns="91440" tIns="45720" rIns="91440" bIns="45720" rtlCol="0" anchor="ctr">
            <a:normAutofit/>
          </a:bodyPr>
          <a:lstStyle>
            <a:lvl1pPr algn="l" defTabSz="914400" rtl="0" eaLnBrk="1" latinLnBrk="0" hangingPunct="1">
              <a:lnSpc>
                <a:spcPct val="110000"/>
              </a:lnSpc>
              <a:spcBef>
                <a:spcPct val="0"/>
              </a:spcBef>
              <a:buNone/>
              <a:defRPr sz="1400" b="1" kern="1200">
                <a:solidFill>
                  <a:schemeClr val="tx2"/>
                </a:solidFill>
                <a:latin typeface="Arial" panose="020B0604020202020204" pitchFamily="34" charset="0"/>
                <a:ea typeface="+mj-ea"/>
                <a:cs typeface="Arial" panose="020B0604020202020204" pitchFamily="34" charset="0"/>
              </a:defRPr>
            </a:lvl1pPr>
          </a:lstStyle>
          <a:p>
            <a:pPr>
              <a:lnSpc>
                <a:spcPct val="100000"/>
              </a:lnSpc>
            </a:pPr>
            <a:r>
              <a:rPr lang="sr-Latn-RS" sz="2200" dirty="0" err="1"/>
              <a:t>That´s</a:t>
            </a:r>
            <a:r>
              <a:rPr lang="sr-Latn-RS" sz="2200" dirty="0"/>
              <a:t> </a:t>
            </a:r>
            <a:r>
              <a:rPr lang="sr-Latn-RS" sz="2200" dirty="0" err="1"/>
              <a:t>right</a:t>
            </a:r>
            <a:r>
              <a:rPr lang="sr-Latn-RS" sz="2200" dirty="0"/>
              <a:t>! </a:t>
            </a:r>
            <a:r>
              <a:rPr lang="sr-Latn-RS" sz="2200" dirty="0" err="1"/>
              <a:t>These</a:t>
            </a:r>
            <a:r>
              <a:rPr lang="sr-Latn-RS" sz="2200" dirty="0"/>
              <a:t> are </a:t>
            </a:r>
            <a:r>
              <a:rPr lang="sr-Latn-RS" sz="2200" dirty="0" err="1"/>
              <a:t>business</a:t>
            </a:r>
            <a:r>
              <a:rPr lang="sr-Latn-RS" sz="2200" dirty="0"/>
              <a:t> </a:t>
            </a:r>
            <a:r>
              <a:rPr lang="sr-Latn-RS" sz="2200" dirty="0" err="1"/>
              <a:t>challenges</a:t>
            </a:r>
            <a:r>
              <a:rPr lang="sr-Latn-RS" sz="2200" dirty="0"/>
              <a:t>! </a:t>
            </a:r>
            <a:endParaRPr lang="en-US" sz="2200" dirty="0"/>
          </a:p>
        </p:txBody>
      </p:sp>
    </p:spTree>
    <p:extLst>
      <p:ext uri="{BB962C8B-B14F-4D97-AF65-F5344CB8AC3E}">
        <p14:creationId xmlns:p14="http://schemas.microsoft.com/office/powerpoint/2010/main" val="3274066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36" grpId="0" build="p"/>
      <p:bldP spid="3" grpId="0" animBg="1"/>
      <p:bldP spid="7" grpId="0" animBg="1"/>
      <p:bldP spid="8" grpId="0" animBg="1"/>
      <p:bldP spid="9"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hidden="1">
            <a:extLst>
              <a:ext uri="{FF2B5EF4-FFF2-40B4-BE49-F238E27FC236}">
                <a16:creationId xmlns:a16="http://schemas.microsoft.com/office/drawing/2014/main" id="{50645D21-A0B9-15C9-5FB4-8C21D570ECC2}"/>
              </a:ext>
            </a:extLst>
          </p:cNvPr>
          <p:cNvPicPr>
            <a:picLocks noChangeAspect="1"/>
          </p:cNvPicPr>
          <p:nvPr/>
        </p:nvPicPr>
        <p:blipFill>
          <a:blip r:embed="rId3"/>
          <a:stretch>
            <a:fillRect/>
          </a:stretch>
        </p:blipFill>
        <p:spPr>
          <a:xfrm>
            <a:off x="794" y="447"/>
            <a:ext cx="12190413" cy="6857107"/>
          </a:xfrm>
          <a:prstGeom prst="rect">
            <a:avLst/>
          </a:prstGeom>
        </p:spPr>
      </p:pic>
      <p:sp>
        <p:nvSpPr>
          <p:cNvPr id="21" name="Title 20">
            <a:extLst>
              <a:ext uri="{FF2B5EF4-FFF2-40B4-BE49-F238E27FC236}">
                <a16:creationId xmlns:a16="http://schemas.microsoft.com/office/drawing/2014/main" id="{A94CEE97-80FB-2DFB-9B67-77E01CCF68AE}"/>
              </a:ext>
            </a:extLst>
          </p:cNvPr>
          <p:cNvSpPr>
            <a:spLocks noGrp="1"/>
          </p:cNvSpPr>
          <p:nvPr>
            <p:ph type="title"/>
          </p:nvPr>
        </p:nvSpPr>
        <p:spPr>
          <a:xfrm>
            <a:off x="311875" y="2434333"/>
            <a:ext cx="2474590" cy="1691985"/>
          </a:xfrm>
        </p:spPr>
        <p:txBody>
          <a:bodyPr>
            <a:normAutofit/>
          </a:bodyPr>
          <a:lstStyle/>
          <a:p>
            <a:pPr>
              <a:lnSpc>
                <a:spcPct val="100000"/>
              </a:lnSpc>
            </a:pPr>
            <a:r>
              <a:rPr lang="en-US" sz="2200" dirty="0"/>
              <a:t>Common gaps across key disclosure areas</a:t>
            </a:r>
          </a:p>
        </p:txBody>
      </p:sp>
      <p:cxnSp>
        <p:nvCxnSpPr>
          <p:cNvPr id="19" name="Straight Connector 18">
            <a:extLst>
              <a:ext uri="{FF2B5EF4-FFF2-40B4-BE49-F238E27FC236}">
                <a16:creationId xmlns:a16="http://schemas.microsoft.com/office/drawing/2014/main" id="{E5652CDF-62CE-0D60-1373-B0E3A37212A6}"/>
              </a:ext>
            </a:extLst>
          </p:cNvPr>
          <p:cNvCxnSpPr/>
          <p:nvPr/>
        </p:nvCxnSpPr>
        <p:spPr bwMode="auto">
          <a:xfrm>
            <a:off x="3062841" y="4095663"/>
            <a:ext cx="884185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3631ED1-1051-66D2-53F0-807F64BA1304}"/>
              </a:ext>
            </a:extLst>
          </p:cNvPr>
          <p:cNvCxnSpPr/>
          <p:nvPr/>
        </p:nvCxnSpPr>
        <p:spPr bwMode="auto">
          <a:xfrm>
            <a:off x="3062841" y="2000436"/>
            <a:ext cx="8841859"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2ADADFF1-7246-AD81-08B8-EB77EF400233}"/>
              </a:ext>
            </a:extLst>
          </p:cNvPr>
          <p:cNvCxnSpPr/>
          <p:nvPr/>
        </p:nvCxnSpPr>
        <p:spPr bwMode="auto">
          <a:xfrm>
            <a:off x="3047603" y="285366"/>
            <a:ext cx="0" cy="571504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4FBDD5C5-FB7F-438E-BFF6-097C5A1C797C}"/>
              </a:ext>
            </a:extLst>
          </p:cNvPr>
          <p:cNvCxnSpPr/>
          <p:nvPr/>
        </p:nvCxnSpPr>
        <p:spPr bwMode="auto">
          <a:xfrm>
            <a:off x="6093683" y="283874"/>
            <a:ext cx="0" cy="571504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03B4BDFB-302C-E4CC-4C20-D2594D39D863}"/>
              </a:ext>
            </a:extLst>
          </p:cNvPr>
          <p:cNvCxnSpPr/>
          <p:nvPr/>
        </p:nvCxnSpPr>
        <p:spPr bwMode="auto">
          <a:xfrm>
            <a:off x="9142810" y="285366"/>
            <a:ext cx="0" cy="5715049"/>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CD99720F-9FDB-53F9-1673-D4B94F36088D}"/>
              </a:ext>
            </a:extLst>
          </p:cNvPr>
          <p:cNvSpPr txBox="1"/>
          <p:nvPr/>
        </p:nvSpPr>
        <p:spPr>
          <a:xfrm>
            <a:off x="6387586" y="258528"/>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Water</a:t>
            </a:r>
          </a:p>
        </p:txBody>
      </p:sp>
      <p:sp>
        <p:nvSpPr>
          <p:cNvPr id="30" name="TextBox 29">
            <a:extLst>
              <a:ext uri="{FF2B5EF4-FFF2-40B4-BE49-F238E27FC236}">
                <a16:creationId xmlns:a16="http://schemas.microsoft.com/office/drawing/2014/main" id="{9B9F1D63-5BF6-14E0-9FD3-7782926206DD}"/>
              </a:ext>
            </a:extLst>
          </p:cNvPr>
          <p:cNvSpPr txBox="1"/>
          <p:nvPr/>
        </p:nvSpPr>
        <p:spPr>
          <a:xfrm>
            <a:off x="9436712" y="258528"/>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Waste and recycling</a:t>
            </a:r>
          </a:p>
        </p:txBody>
      </p:sp>
      <p:sp>
        <p:nvSpPr>
          <p:cNvPr id="31" name="TextBox 30">
            <a:extLst>
              <a:ext uri="{FF2B5EF4-FFF2-40B4-BE49-F238E27FC236}">
                <a16:creationId xmlns:a16="http://schemas.microsoft.com/office/drawing/2014/main" id="{4B45482A-1061-1722-B7B3-49839BFF5371}"/>
              </a:ext>
            </a:extLst>
          </p:cNvPr>
          <p:cNvSpPr txBox="1"/>
          <p:nvPr/>
        </p:nvSpPr>
        <p:spPr>
          <a:xfrm>
            <a:off x="3333316" y="2256158"/>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Scope 1 Emissions</a:t>
            </a:r>
          </a:p>
        </p:txBody>
      </p:sp>
      <p:sp>
        <p:nvSpPr>
          <p:cNvPr id="32" name="TextBox 31">
            <a:extLst>
              <a:ext uri="{FF2B5EF4-FFF2-40B4-BE49-F238E27FC236}">
                <a16:creationId xmlns:a16="http://schemas.microsoft.com/office/drawing/2014/main" id="{3D0674E6-563D-3724-9213-2481EF378EB5}"/>
              </a:ext>
            </a:extLst>
          </p:cNvPr>
          <p:cNvSpPr txBox="1"/>
          <p:nvPr/>
        </p:nvSpPr>
        <p:spPr>
          <a:xfrm>
            <a:off x="6387586" y="2256158"/>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Scope 2 Emissions</a:t>
            </a:r>
          </a:p>
        </p:txBody>
      </p:sp>
      <p:sp>
        <p:nvSpPr>
          <p:cNvPr id="33" name="TextBox 32">
            <a:extLst>
              <a:ext uri="{FF2B5EF4-FFF2-40B4-BE49-F238E27FC236}">
                <a16:creationId xmlns:a16="http://schemas.microsoft.com/office/drawing/2014/main" id="{A4F97BAD-C411-CBDA-14A0-FAACECCCBD79}"/>
              </a:ext>
            </a:extLst>
          </p:cNvPr>
          <p:cNvSpPr txBox="1"/>
          <p:nvPr/>
        </p:nvSpPr>
        <p:spPr>
          <a:xfrm>
            <a:off x="9436712" y="2256157"/>
            <a:ext cx="1660139" cy="430887"/>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Scope 3 Supply Chain emissions</a:t>
            </a:r>
          </a:p>
        </p:txBody>
      </p:sp>
      <p:sp>
        <p:nvSpPr>
          <p:cNvPr id="34" name="TextBox 33">
            <a:extLst>
              <a:ext uri="{FF2B5EF4-FFF2-40B4-BE49-F238E27FC236}">
                <a16:creationId xmlns:a16="http://schemas.microsoft.com/office/drawing/2014/main" id="{2F078674-1704-B497-04D5-904658E6AEE6}"/>
              </a:ext>
            </a:extLst>
          </p:cNvPr>
          <p:cNvSpPr txBox="1"/>
          <p:nvPr/>
        </p:nvSpPr>
        <p:spPr>
          <a:xfrm>
            <a:off x="3333316" y="4348366"/>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Social indicators</a:t>
            </a:r>
          </a:p>
        </p:txBody>
      </p:sp>
      <p:sp>
        <p:nvSpPr>
          <p:cNvPr id="35" name="TextBox 34">
            <a:extLst>
              <a:ext uri="{FF2B5EF4-FFF2-40B4-BE49-F238E27FC236}">
                <a16:creationId xmlns:a16="http://schemas.microsoft.com/office/drawing/2014/main" id="{E1E59A3E-9FD0-F96D-D535-7E5C1896A567}"/>
              </a:ext>
            </a:extLst>
          </p:cNvPr>
          <p:cNvSpPr txBox="1"/>
          <p:nvPr/>
        </p:nvSpPr>
        <p:spPr>
          <a:xfrm>
            <a:off x="6387586" y="4348366"/>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Governance indicators</a:t>
            </a:r>
          </a:p>
        </p:txBody>
      </p:sp>
      <p:sp>
        <p:nvSpPr>
          <p:cNvPr id="36" name="TextBox 35">
            <a:extLst>
              <a:ext uri="{FF2B5EF4-FFF2-40B4-BE49-F238E27FC236}">
                <a16:creationId xmlns:a16="http://schemas.microsoft.com/office/drawing/2014/main" id="{62F18762-169F-EA52-BB96-51AB879A8CAA}"/>
              </a:ext>
            </a:extLst>
          </p:cNvPr>
          <p:cNvSpPr txBox="1"/>
          <p:nvPr/>
        </p:nvSpPr>
        <p:spPr>
          <a:xfrm>
            <a:off x="9436712" y="4348366"/>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Targets</a:t>
            </a:r>
          </a:p>
        </p:txBody>
      </p:sp>
      <p:sp>
        <p:nvSpPr>
          <p:cNvPr id="37" name="TextBox 36">
            <a:extLst>
              <a:ext uri="{FF2B5EF4-FFF2-40B4-BE49-F238E27FC236}">
                <a16:creationId xmlns:a16="http://schemas.microsoft.com/office/drawing/2014/main" id="{19E3F2D7-B61C-6089-A975-CF1ED5CB60A7}"/>
              </a:ext>
            </a:extLst>
          </p:cNvPr>
          <p:cNvSpPr txBox="1"/>
          <p:nvPr/>
        </p:nvSpPr>
        <p:spPr>
          <a:xfrm>
            <a:off x="3333316" y="258528"/>
            <a:ext cx="2422845" cy="215444"/>
          </a:xfrm>
          <a:prstGeom prst="rect">
            <a:avLst/>
          </a:prstGeom>
          <a:noFill/>
        </p:spPr>
        <p:txBody>
          <a:bodyPr wrap="square" lIns="0" tIns="0" rIns="0" bIns="0" rtlCol="0" anchor="t" anchorCtr="0">
            <a:spAutoFit/>
          </a:bodyPr>
          <a:lstStyle/>
          <a:p>
            <a:pPr defTabSz="914229">
              <a:defRPr/>
            </a:pPr>
            <a:r>
              <a:rPr lang="en-US" sz="1400" dirty="0">
                <a:solidFill>
                  <a:srgbClr val="000000"/>
                </a:solidFill>
                <a:latin typeface="IBM Plex Sans Medium"/>
              </a:rPr>
              <a:t>Utility billing data</a:t>
            </a:r>
          </a:p>
        </p:txBody>
      </p:sp>
      <p:sp>
        <p:nvSpPr>
          <p:cNvPr id="39" name="TextBox 38">
            <a:extLst>
              <a:ext uri="{FF2B5EF4-FFF2-40B4-BE49-F238E27FC236}">
                <a16:creationId xmlns:a16="http://schemas.microsoft.com/office/drawing/2014/main" id="{18F15179-4340-B59F-986B-3E1166C44EA6}"/>
              </a:ext>
            </a:extLst>
          </p:cNvPr>
          <p:cNvSpPr txBox="1"/>
          <p:nvPr/>
        </p:nvSpPr>
        <p:spPr>
          <a:xfrm>
            <a:off x="6381753" y="1408802"/>
            <a:ext cx="1198675"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Water, waste water</a:t>
            </a:r>
          </a:p>
        </p:txBody>
      </p:sp>
      <p:sp>
        <p:nvSpPr>
          <p:cNvPr id="40" name="TextBox 39">
            <a:extLst>
              <a:ext uri="{FF2B5EF4-FFF2-40B4-BE49-F238E27FC236}">
                <a16:creationId xmlns:a16="http://schemas.microsoft.com/office/drawing/2014/main" id="{9C70435B-0687-7280-DDBA-EAD5A93BE984}"/>
              </a:ext>
            </a:extLst>
          </p:cNvPr>
          <p:cNvSpPr txBox="1"/>
          <p:nvPr/>
        </p:nvSpPr>
        <p:spPr>
          <a:xfrm>
            <a:off x="9433081" y="1408802"/>
            <a:ext cx="2834271"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Waste and recycling data types</a:t>
            </a:r>
          </a:p>
        </p:txBody>
      </p:sp>
      <p:sp>
        <p:nvSpPr>
          <p:cNvPr id="41" name="TextBox 40">
            <a:extLst>
              <a:ext uri="{FF2B5EF4-FFF2-40B4-BE49-F238E27FC236}">
                <a16:creationId xmlns:a16="http://schemas.microsoft.com/office/drawing/2014/main" id="{29D2C9CA-2D07-B1E3-712E-7A72E804FE9F}"/>
              </a:ext>
            </a:extLst>
          </p:cNvPr>
          <p:cNvSpPr txBox="1">
            <a:spLocks/>
          </p:cNvSpPr>
          <p:nvPr/>
        </p:nvSpPr>
        <p:spPr>
          <a:xfrm>
            <a:off x="3258040" y="1408802"/>
            <a:ext cx="639997" cy="1384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rPr>
              <a:t>Electricity</a:t>
            </a:r>
          </a:p>
        </p:txBody>
      </p:sp>
      <p:sp>
        <p:nvSpPr>
          <p:cNvPr id="42" name="TextBox 41">
            <a:extLst>
              <a:ext uri="{FF2B5EF4-FFF2-40B4-BE49-F238E27FC236}">
                <a16:creationId xmlns:a16="http://schemas.microsoft.com/office/drawing/2014/main" id="{4C38C238-A15D-9F51-0FB4-8EEE39FAF0AB}"/>
              </a:ext>
            </a:extLst>
          </p:cNvPr>
          <p:cNvSpPr txBox="1"/>
          <p:nvPr/>
        </p:nvSpPr>
        <p:spPr>
          <a:xfrm>
            <a:off x="3888364" y="1408802"/>
            <a:ext cx="639997" cy="1384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rPr>
              <a:t>Gas</a:t>
            </a:r>
          </a:p>
        </p:txBody>
      </p:sp>
      <p:sp>
        <p:nvSpPr>
          <p:cNvPr id="43" name="TextBox 42">
            <a:extLst>
              <a:ext uri="{FF2B5EF4-FFF2-40B4-BE49-F238E27FC236}">
                <a16:creationId xmlns:a16="http://schemas.microsoft.com/office/drawing/2014/main" id="{A0067728-8511-1292-A359-6CE4DF231AEE}"/>
              </a:ext>
            </a:extLst>
          </p:cNvPr>
          <p:cNvSpPr txBox="1"/>
          <p:nvPr/>
        </p:nvSpPr>
        <p:spPr>
          <a:xfrm>
            <a:off x="4546037" y="1408802"/>
            <a:ext cx="639997" cy="1384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rPr>
              <a:t>Fuels</a:t>
            </a:r>
          </a:p>
        </p:txBody>
      </p:sp>
      <p:sp>
        <p:nvSpPr>
          <p:cNvPr id="44" name="TextBox 43">
            <a:extLst>
              <a:ext uri="{FF2B5EF4-FFF2-40B4-BE49-F238E27FC236}">
                <a16:creationId xmlns:a16="http://schemas.microsoft.com/office/drawing/2014/main" id="{2DCF0BB3-FFFF-687D-304F-75F3B2BB5429}"/>
              </a:ext>
            </a:extLst>
          </p:cNvPr>
          <p:cNvSpPr txBox="1"/>
          <p:nvPr/>
        </p:nvSpPr>
        <p:spPr>
          <a:xfrm>
            <a:off x="5263616" y="1408802"/>
            <a:ext cx="639997" cy="1384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rPr>
              <a:t>Solar</a:t>
            </a:r>
          </a:p>
        </p:txBody>
      </p:sp>
      <p:grpSp>
        <p:nvGrpSpPr>
          <p:cNvPr id="67" name="Group 66">
            <a:extLst>
              <a:ext uri="{FF2B5EF4-FFF2-40B4-BE49-F238E27FC236}">
                <a16:creationId xmlns:a16="http://schemas.microsoft.com/office/drawing/2014/main" id="{2A7A7F65-1215-4DA0-B436-57CA2DED7F4B}"/>
              </a:ext>
            </a:extLst>
          </p:cNvPr>
          <p:cNvGrpSpPr/>
          <p:nvPr/>
        </p:nvGrpSpPr>
        <p:grpSpPr>
          <a:xfrm>
            <a:off x="3360179" y="861501"/>
            <a:ext cx="336808" cy="381143"/>
            <a:chOff x="6440221" y="2149782"/>
            <a:chExt cx="673704" cy="762386"/>
          </a:xfrm>
        </p:grpSpPr>
        <p:sp>
          <p:nvSpPr>
            <p:cNvPr id="46" name="Freeform: Shape 17">
              <a:extLst>
                <a:ext uri="{FF2B5EF4-FFF2-40B4-BE49-F238E27FC236}">
                  <a16:creationId xmlns:a16="http://schemas.microsoft.com/office/drawing/2014/main" id="{DE9287BC-39E2-155B-1918-05F52FB09857}"/>
                </a:ext>
              </a:extLst>
            </p:cNvPr>
            <p:cNvSpPr/>
            <p:nvPr/>
          </p:nvSpPr>
          <p:spPr>
            <a:xfrm>
              <a:off x="6588764" y="2296546"/>
              <a:ext cx="376599" cy="615622"/>
            </a:xfrm>
            <a:custGeom>
              <a:avLst/>
              <a:gdLst>
                <a:gd name="connsiteX0" fmla="*/ 2232471 w 3388579"/>
                <a:gd name="connsiteY0" fmla="*/ 5538694 h 5539283"/>
                <a:gd name="connsiteX1" fmla="*/ 1157288 w 3388579"/>
                <a:gd name="connsiteY1" fmla="*/ 5538694 h 5539283"/>
                <a:gd name="connsiteX2" fmla="*/ 1157288 w 3388579"/>
                <a:gd name="connsiteY2" fmla="*/ 5377181 h 5539283"/>
                <a:gd name="connsiteX3" fmla="*/ 2232471 w 3388579"/>
                <a:gd name="connsiteY3" fmla="*/ 5377181 h 5539283"/>
                <a:gd name="connsiteX4" fmla="*/ 2232471 w 3388579"/>
                <a:gd name="connsiteY4" fmla="*/ 5538694 h 5539283"/>
                <a:gd name="connsiteX5" fmla="*/ 2411668 w 3388579"/>
                <a:gd name="connsiteY5" fmla="*/ 5180300 h 5539283"/>
                <a:gd name="connsiteX6" fmla="*/ 978090 w 3388579"/>
                <a:gd name="connsiteY6" fmla="*/ 5180300 h 5539283"/>
                <a:gd name="connsiteX7" fmla="*/ 978090 w 3388579"/>
                <a:gd name="connsiteY7" fmla="*/ 5018786 h 5539283"/>
                <a:gd name="connsiteX8" fmla="*/ 2411668 w 3388579"/>
                <a:gd name="connsiteY8" fmla="*/ 5018786 h 5539283"/>
                <a:gd name="connsiteX9" fmla="*/ 2411668 w 3388579"/>
                <a:gd name="connsiteY9" fmla="*/ 5180300 h 5539283"/>
                <a:gd name="connsiteX10" fmla="*/ 2411668 w 3388579"/>
                <a:gd name="connsiteY10" fmla="*/ 4821905 h 5539283"/>
                <a:gd name="connsiteX11" fmla="*/ 978090 w 3388579"/>
                <a:gd name="connsiteY11" fmla="*/ 4821905 h 5539283"/>
                <a:gd name="connsiteX12" fmla="*/ 978090 w 3388579"/>
                <a:gd name="connsiteY12" fmla="*/ 4660392 h 5539283"/>
                <a:gd name="connsiteX13" fmla="*/ 2411668 w 3388579"/>
                <a:gd name="connsiteY13" fmla="*/ 4660392 h 5539283"/>
                <a:gd name="connsiteX14" fmla="*/ 2411668 w 3388579"/>
                <a:gd name="connsiteY14" fmla="*/ 4821905 h 5539283"/>
                <a:gd name="connsiteX15" fmla="*/ 2411668 w 3388579"/>
                <a:gd name="connsiteY15" fmla="*/ 4463511 h 5539283"/>
                <a:gd name="connsiteX16" fmla="*/ 978090 w 3388579"/>
                <a:gd name="connsiteY16" fmla="*/ 4463511 h 5539283"/>
                <a:gd name="connsiteX17" fmla="*/ 897249 w 3388579"/>
                <a:gd name="connsiteY17" fmla="*/ 4382670 h 5539283"/>
                <a:gd name="connsiteX18" fmla="*/ 897249 w 3388579"/>
                <a:gd name="connsiteY18" fmla="*/ 4122295 h 5539283"/>
                <a:gd name="connsiteX19" fmla="*/ 535992 w 3388579"/>
                <a:gd name="connsiteY19" fmla="*/ 3023364 h 5539283"/>
                <a:gd name="connsiteX20" fmla="*/ 1263 w 3388579"/>
                <a:gd name="connsiteY20" fmla="*/ 1742036 h 5539283"/>
                <a:gd name="connsiteX21" fmla="*/ 1694879 w 3388579"/>
                <a:gd name="connsiteY21" fmla="*/ 1263 h 5539283"/>
                <a:gd name="connsiteX22" fmla="*/ 3388495 w 3388579"/>
                <a:gd name="connsiteY22" fmla="*/ 1742036 h 5539283"/>
                <a:gd name="connsiteX23" fmla="*/ 2853935 w 3388579"/>
                <a:gd name="connsiteY23" fmla="*/ 3023364 h 5539283"/>
                <a:gd name="connsiteX24" fmla="*/ 2492509 w 3388579"/>
                <a:gd name="connsiteY24" fmla="*/ 4122295 h 5539283"/>
                <a:gd name="connsiteX25" fmla="*/ 2492509 w 3388579"/>
                <a:gd name="connsiteY25" fmla="*/ 4382670 h 5539283"/>
                <a:gd name="connsiteX26" fmla="*/ 2411668 w 3388579"/>
                <a:gd name="connsiteY26" fmla="*/ 4463511 h 5539283"/>
                <a:gd name="connsiteX27" fmla="*/ 1058931 w 3388579"/>
                <a:gd name="connsiteY27" fmla="*/ 4301997 h 5539283"/>
                <a:gd name="connsiteX28" fmla="*/ 2330996 w 3388579"/>
                <a:gd name="connsiteY28" fmla="*/ 4301997 h 5539283"/>
                <a:gd name="connsiteX29" fmla="*/ 2330996 w 3388579"/>
                <a:gd name="connsiteY29" fmla="*/ 4122295 h 5539283"/>
                <a:gd name="connsiteX30" fmla="*/ 2737389 w 3388579"/>
                <a:gd name="connsiteY30" fmla="*/ 2911366 h 5539283"/>
                <a:gd name="connsiteX31" fmla="*/ 3226982 w 3388579"/>
                <a:gd name="connsiteY31" fmla="*/ 1742036 h 5539283"/>
                <a:gd name="connsiteX32" fmla="*/ 1695048 w 3388579"/>
                <a:gd name="connsiteY32" fmla="*/ 162776 h 5539283"/>
                <a:gd name="connsiteX33" fmla="*/ 163113 w 3388579"/>
                <a:gd name="connsiteY33" fmla="*/ 1742036 h 5539283"/>
                <a:gd name="connsiteX34" fmla="*/ 652874 w 3388579"/>
                <a:gd name="connsiteY34" fmla="*/ 2911366 h 5539283"/>
                <a:gd name="connsiteX35" fmla="*/ 1059099 w 3388579"/>
                <a:gd name="connsiteY35" fmla="*/ 4122295 h 5539283"/>
                <a:gd name="connsiteX36" fmla="*/ 1059099 w 3388579"/>
                <a:gd name="connsiteY36" fmla="*/ 4301997 h 5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8579" h="5539283">
                  <a:moveTo>
                    <a:pt x="2232471" y="5538694"/>
                  </a:moveTo>
                  <a:lnTo>
                    <a:pt x="1157288" y="5538694"/>
                  </a:lnTo>
                  <a:lnTo>
                    <a:pt x="1157288" y="5377181"/>
                  </a:lnTo>
                  <a:lnTo>
                    <a:pt x="2232471" y="5377181"/>
                  </a:lnTo>
                  <a:lnTo>
                    <a:pt x="2232471" y="5538694"/>
                  </a:lnTo>
                  <a:close/>
                  <a:moveTo>
                    <a:pt x="2411668" y="5180300"/>
                  </a:moveTo>
                  <a:lnTo>
                    <a:pt x="978090" y="5180300"/>
                  </a:lnTo>
                  <a:lnTo>
                    <a:pt x="978090" y="5018786"/>
                  </a:lnTo>
                  <a:lnTo>
                    <a:pt x="2411668" y="5018786"/>
                  </a:lnTo>
                  <a:lnTo>
                    <a:pt x="2411668" y="5180300"/>
                  </a:lnTo>
                  <a:close/>
                  <a:moveTo>
                    <a:pt x="2411668" y="4821905"/>
                  </a:moveTo>
                  <a:lnTo>
                    <a:pt x="978090" y="4821905"/>
                  </a:lnTo>
                  <a:lnTo>
                    <a:pt x="978090" y="4660392"/>
                  </a:lnTo>
                  <a:lnTo>
                    <a:pt x="2411668" y="4660392"/>
                  </a:lnTo>
                  <a:lnTo>
                    <a:pt x="2411668" y="4821905"/>
                  </a:lnTo>
                  <a:close/>
                  <a:moveTo>
                    <a:pt x="2411668" y="4463511"/>
                  </a:moveTo>
                  <a:lnTo>
                    <a:pt x="978090" y="4463511"/>
                  </a:lnTo>
                  <a:cubicBezTo>
                    <a:pt x="933459" y="4463511"/>
                    <a:pt x="897249" y="4427301"/>
                    <a:pt x="897249" y="4382670"/>
                  </a:cubicBezTo>
                  <a:lnTo>
                    <a:pt x="897249" y="4122295"/>
                  </a:lnTo>
                  <a:cubicBezTo>
                    <a:pt x="897249" y="3834299"/>
                    <a:pt x="897249" y="3399106"/>
                    <a:pt x="535992" y="3023364"/>
                  </a:cubicBezTo>
                  <a:cubicBezTo>
                    <a:pt x="191071" y="2664464"/>
                    <a:pt x="1263" y="2209398"/>
                    <a:pt x="1263" y="1742036"/>
                  </a:cubicBezTo>
                  <a:cubicBezTo>
                    <a:pt x="1263" y="765883"/>
                    <a:pt x="745168" y="1263"/>
                    <a:pt x="1694879" y="1263"/>
                  </a:cubicBezTo>
                  <a:cubicBezTo>
                    <a:pt x="2644591" y="1263"/>
                    <a:pt x="3388495" y="765883"/>
                    <a:pt x="3388495" y="1742036"/>
                  </a:cubicBezTo>
                  <a:cubicBezTo>
                    <a:pt x="3388495" y="2209398"/>
                    <a:pt x="3198688" y="2664464"/>
                    <a:pt x="2853935" y="3023364"/>
                  </a:cubicBezTo>
                  <a:cubicBezTo>
                    <a:pt x="2492509" y="3399106"/>
                    <a:pt x="2492509" y="3834299"/>
                    <a:pt x="2492509" y="4122295"/>
                  </a:cubicBezTo>
                  <a:lnTo>
                    <a:pt x="2492509" y="4382670"/>
                  </a:lnTo>
                  <a:cubicBezTo>
                    <a:pt x="2492509" y="4427301"/>
                    <a:pt x="2456299" y="4463511"/>
                    <a:pt x="2411668" y="4463511"/>
                  </a:cubicBezTo>
                  <a:close/>
                  <a:moveTo>
                    <a:pt x="1058931" y="4301997"/>
                  </a:moveTo>
                  <a:lnTo>
                    <a:pt x="2330996" y="4301997"/>
                  </a:lnTo>
                  <a:lnTo>
                    <a:pt x="2330996" y="4122295"/>
                  </a:lnTo>
                  <a:cubicBezTo>
                    <a:pt x="2330996" y="3827394"/>
                    <a:pt x="2330996" y="3333928"/>
                    <a:pt x="2737389" y="2911366"/>
                  </a:cubicBezTo>
                  <a:cubicBezTo>
                    <a:pt x="3053006" y="2582781"/>
                    <a:pt x="3226982" y="2167462"/>
                    <a:pt x="3226982" y="1742036"/>
                  </a:cubicBezTo>
                  <a:cubicBezTo>
                    <a:pt x="3226982" y="856492"/>
                    <a:pt x="2553982" y="162776"/>
                    <a:pt x="1695048" y="162776"/>
                  </a:cubicBezTo>
                  <a:cubicBezTo>
                    <a:pt x="836114" y="162776"/>
                    <a:pt x="163113" y="856492"/>
                    <a:pt x="163113" y="1742036"/>
                  </a:cubicBezTo>
                  <a:cubicBezTo>
                    <a:pt x="163113" y="2167462"/>
                    <a:pt x="337090" y="2582781"/>
                    <a:pt x="652874" y="2911366"/>
                  </a:cubicBezTo>
                  <a:cubicBezTo>
                    <a:pt x="1059099" y="3333928"/>
                    <a:pt x="1059099" y="3827562"/>
                    <a:pt x="1059099" y="4122295"/>
                  </a:cubicBezTo>
                  <a:lnTo>
                    <a:pt x="1059099" y="430199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47" name="Freeform: Shape 18">
              <a:extLst>
                <a:ext uri="{FF2B5EF4-FFF2-40B4-BE49-F238E27FC236}">
                  <a16:creationId xmlns:a16="http://schemas.microsoft.com/office/drawing/2014/main" id="{24B93A3B-5C54-DE2C-0C64-D37A90BD5E6A}"/>
                </a:ext>
              </a:extLst>
            </p:cNvPr>
            <p:cNvSpPr/>
            <p:nvPr/>
          </p:nvSpPr>
          <p:spPr>
            <a:xfrm>
              <a:off x="6768023" y="2149782"/>
              <a:ext cx="18156" cy="77865"/>
            </a:xfrm>
            <a:custGeom>
              <a:avLst/>
              <a:gdLst>
                <a:gd name="connsiteX0" fmla="*/ 1263 w 163365"/>
                <a:gd name="connsiteY0" fmla="*/ 1263 h 700620"/>
                <a:gd name="connsiteX1" fmla="*/ 162777 w 163365"/>
                <a:gd name="connsiteY1" fmla="*/ 1263 h 700620"/>
                <a:gd name="connsiteX2" fmla="*/ 162777 w 163365"/>
                <a:gd name="connsiteY2" fmla="*/ 700537 h 700620"/>
                <a:gd name="connsiteX3" fmla="*/ 1263 w 163365"/>
                <a:gd name="connsiteY3" fmla="*/ 700537 h 700620"/>
              </a:gdLst>
              <a:ahLst/>
              <a:cxnLst>
                <a:cxn ang="0">
                  <a:pos x="connsiteX0" y="connsiteY0"/>
                </a:cxn>
                <a:cxn ang="0">
                  <a:pos x="connsiteX1" y="connsiteY1"/>
                </a:cxn>
                <a:cxn ang="0">
                  <a:pos x="connsiteX2" y="connsiteY2"/>
                </a:cxn>
                <a:cxn ang="0">
                  <a:pos x="connsiteX3" y="connsiteY3"/>
                </a:cxn>
              </a:cxnLst>
              <a:rect l="l" t="t" r="r" b="b"/>
              <a:pathLst>
                <a:path w="163365" h="700620">
                  <a:moveTo>
                    <a:pt x="1263" y="1263"/>
                  </a:moveTo>
                  <a:lnTo>
                    <a:pt x="162777" y="1263"/>
                  </a:lnTo>
                  <a:lnTo>
                    <a:pt x="162777" y="700537"/>
                  </a:lnTo>
                  <a:lnTo>
                    <a:pt x="1263" y="70053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48" name="Freeform: Shape 19">
              <a:extLst>
                <a:ext uri="{FF2B5EF4-FFF2-40B4-BE49-F238E27FC236}">
                  <a16:creationId xmlns:a16="http://schemas.microsoft.com/office/drawing/2014/main" id="{0CA5E242-8D92-2AC4-6EC3-4F2CC53F4770}"/>
                </a:ext>
              </a:extLst>
            </p:cNvPr>
            <p:cNvSpPr/>
            <p:nvPr/>
          </p:nvSpPr>
          <p:spPr>
            <a:xfrm>
              <a:off x="6532454" y="2242020"/>
              <a:ext cx="67945" cy="67945"/>
            </a:xfrm>
            <a:custGeom>
              <a:avLst/>
              <a:gdLst>
                <a:gd name="connsiteX0" fmla="*/ 1786 w 611358"/>
                <a:gd name="connsiteY0" fmla="*/ 115992 h 611359"/>
                <a:gd name="connsiteX1" fmla="*/ 115992 w 611358"/>
                <a:gd name="connsiteY1" fmla="*/ 1786 h 611359"/>
                <a:gd name="connsiteX2" fmla="*/ 610449 w 611358"/>
                <a:gd name="connsiteY2" fmla="*/ 496243 h 611359"/>
                <a:gd name="connsiteX3" fmla="*/ 496243 w 611358"/>
                <a:gd name="connsiteY3" fmla="*/ 610449 h 611359"/>
              </a:gdLst>
              <a:ahLst/>
              <a:cxnLst>
                <a:cxn ang="0">
                  <a:pos x="connsiteX0" y="connsiteY0"/>
                </a:cxn>
                <a:cxn ang="0">
                  <a:pos x="connsiteX1" y="connsiteY1"/>
                </a:cxn>
                <a:cxn ang="0">
                  <a:pos x="connsiteX2" y="connsiteY2"/>
                </a:cxn>
                <a:cxn ang="0">
                  <a:pos x="connsiteX3" y="connsiteY3"/>
                </a:cxn>
              </a:cxnLst>
              <a:rect l="l" t="t" r="r" b="b"/>
              <a:pathLst>
                <a:path w="611358" h="611359">
                  <a:moveTo>
                    <a:pt x="1786" y="115992"/>
                  </a:moveTo>
                  <a:lnTo>
                    <a:pt x="115992" y="1786"/>
                  </a:lnTo>
                  <a:lnTo>
                    <a:pt x="610449" y="496243"/>
                  </a:lnTo>
                  <a:lnTo>
                    <a:pt x="496243" y="610449"/>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49" name="Freeform: Shape 20">
              <a:extLst>
                <a:ext uri="{FF2B5EF4-FFF2-40B4-BE49-F238E27FC236}">
                  <a16:creationId xmlns:a16="http://schemas.microsoft.com/office/drawing/2014/main" id="{C5690AA5-C30B-A297-2117-3E33F57396C8}"/>
                </a:ext>
              </a:extLst>
            </p:cNvPr>
            <p:cNvSpPr/>
            <p:nvPr/>
          </p:nvSpPr>
          <p:spPr>
            <a:xfrm>
              <a:off x="6440221" y="2477583"/>
              <a:ext cx="77865" cy="18156"/>
            </a:xfrm>
            <a:custGeom>
              <a:avLst/>
              <a:gdLst>
                <a:gd name="connsiteX0" fmla="*/ 1263 w 700620"/>
                <a:gd name="connsiteY0" fmla="*/ 1263 h 163365"/>
                <a:gd name="connsiteX1" fmla="*/ 700537 w 700620"/>
                <a:gd name="connsiteY1" fmla="*/ 1263 h 163365"/>
                <a:gd name="connsiteX2" fmla="*/ 700537 w 700620"/>
                <a:gd name="connsiteY2" fmla="*/ 162777 h 163365"/>
                <a:gd name="connsiteX3" fmla="*/ 1263 w 700620"/>
                <a:gd name="connsiteY3" fmla="*/ 162777 h 163365"/>
              </a:gdLst>
              <a:ahLst/>
              <a:cxnLst>
                <a:cxn ang="0">
                  <a:pos x="connsiteX0" y="connsiteY0"/>
                </a:cxn>
                <a:cxn ang="0">
                  <a:pos x="connsiteX1" y="connsiteY1"/>
                </a:cxn>
                <a:cxn ang="0">
                  <a:pos x="connsiteX2" y="connsiteY2"/>
                </a:cxn>
                <a:cxn ang="0">
                  <a:pos x="connsiteX3" y="connsiteY3"/>
                </a:cxn>
              </a:cxnLst>
              <a:rect l="l" t="t" r="r" b="b"/>
              <a:pathLst>
                <a:path w="700620" h="163365">
                  <a:moveTo>
                    <a:pt x="1263" y="1263"/>
                  </a:moveTo>
                  <a:lnTo>
                    <a:pt x="700537" y="1263"/>
                  </a:lnTo>
                  <a:lnTo>
                    <a:pt x="700537" y="162777"/>
                  </a:lnTo>
                  <a:lnTo>
                    <a:pt x="1263" y="16277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50" name="Freeform: Shape 24">
              <a:extLst>
                <a:ext uri="{FF2B5EF4-FFF2-40B4-BE49-F238E27FC236}">
                  <a16:creationId xmlns:a16="http://schemas.microsoft.com/office/drawing/2014/main" id="{B77F224E-91D8-2F39-C340-54F8C7498DBB}"/>
                </a:ext>
              </a:extLst>
            </p:cNvPr>
            <p:cNvSpPr/>
            <p:nvPr/>
          </p:nvSpPr>
          <p:spPr>
            <a:xfrm>
              <a:off x="6532449" y="2663319"/>
              <a:ext cx="67945" cy="67945"/>
            </a:xfrm>
            <a:custGeom>
              <a:avLst/>
              <a:gdLst>
                <a:gd name="connsiteX0" fmla="*/ 1786 w 611358"/>
                <a:gd name="connsiteY0" fmla="*/ 496243 h 611359"/>
                <a:gd name="connsiteX1" fmla="*/ 496243 w 611358"/>
                <a:gd name="connsiteY1" fmla="*/ 1786 h 611359"/>
                <a:gd name="connsiteX2" fmla="*/ 610449 w 611358"/>
                <a:gd name="connsiteY2" fmla="*/ 115992 h 611359"/>
                <a:gd name="connsiteX3" fmla="*/ 115992 w 611358"/>
                <a:gd name="connsiteY3" fmla="*/ 610449 h 611359"/>
              </a:gdLst>
              <a:ahLst/>
              <a:cxnLst>
                <a:cxn ang="0">
                  <a:pos x="connsiteX0" y="connsiteY0"/>
                </a:cxn>
                <a:cxn ang="0">
                  <a:pos x="connsiteX1" y="connsiteY1"/>
                </a:cxn>
                <a:cxn ang="0">
                  <a:pos x="connsiteX2" y="connsiteY2"/>
                </a:cxn>
                <a:cxn ang="0">
                  <a:pos x="connsiteX3" y="connsiteY3"/>
                </a:cxn>
              </a:cxnLst>
              <a:rect l="l" t="t" r="r" b="b"/>
              <a:pathLst>
                <a:path w="611358" h="611359">
                  <a:moveTo>
                    <a:pt x="1786" y="496243"/>
                  </a:moveTo>
                  <a:lnTo>
                    <a:pt x="496243" y="1786"/>
                  </a:lnTo>
                  <a:lnTo>
                    <a:pt x="610449" y="115992"/>
                  </a:lnTo>
                  <a:lnTo>
                    <a:pt x="115992" y="610449"/>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51" name="Freeform: Shape 29">
              <a:extLst>
                <a:ext uri="{FF2B5EF4-FFF2-40B4-BE49-F238E27FC236}">
                  <a16:creationId xmlns:a16="http://schemas.microsoft.com/office/drawing/2014/main" id="{9043B20D-D8E8-3A2A-1006-27B0C26EB262}"/>
                </a:ext>
              </a:extLst>
            </p:cNvPr>
            <p:cNvSpPr/>
            <p:nvPr/>
          </p:nvSpPr>
          <p:spPr>
            <a:xfrm>
              <a:off x="6953763" y="2663337"/>
              <a:ext cx="67945" cy="67945"/>
            </a:xfrm>
            <a:custGeom>
              <a:avLst/>
              <a:gdLst>
                <a:gd name="connsiteX0" fmla="*/ 1786 w 611358"/>
                <a:gd name="connsiteY0" fmla="*/ 115993 h 611359"/>
                <a:gd name="connsiteX1" fmla="*/ 115992 w 611358"/>
                <a:gd name="connsiteY1" fmla="*/ 1787 h 611359"/>
                <a:gd name="connsiteX2" fmla="*/ 610449 w 611358"/>
                <a:gd name="connsiteY2" fmla="*/ 496243 h 611359"/>
                <a:gd name="connsiteX3" fmla="*/ 496243 w 611358"/>
                <a:gd name="connsiteY3" fmla="*/ 610449 h 611359"/>
              </a:gdLst>
              <a:ahLst/>
              <a:cxnLst>
                <a:cxn ang="0">
                  <a:pos x="connsiteX0" y="connsiteY0"/>
                </a:cxn>
                <a:cxn ang="0">
                  <a:pos x="connsiteX1" y="connsiteY1"/>
                </a:cxn>
                <a:cxn ang="0">
                  <a:pos x="connsiteX2" y="connsiteY2"/>
                </a:cxn>
                <a:cxn ang="0">
                  <a:pos x="connsiteX3" y="connsiteY3"/>
                </a:cxn>
              </a:cxnLst>
              <a:rect l="l" t="t" r="r" b="b"/>
              <a:pathLst>
                <a:path w="611358" h="611359">
                  <a:moveTo>
                    <a:pt x="1786" y="115993"/>
                  </a:moveTo>
                  <a:lnTo>
                    <a:pt x="115992" y="1787"/>
                  </a:lnTo>
                  <a:lnTo>
                    <a:pt x="610449" y="496243"/>
                  </a:lnTo>
                  <a:lnTo>
                    <a:pt x="496243" y="610449"/>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52" name="Freeform: Shape 30">
              <a:extLst>
                <a:ext uri="{FF2B5EF4-FFF2-40B4-BE49-F238E27FC236}">
                  <a16:creationId xmlns:a16="http://schemas.microsoft.com/office/drawing/2014/main" id="{157D4C26-18B9-40B8-A000-AF71B524ECA5}"/>
                </a:ext>
              </a:extLst>
            </p:cNvPr>
            <p:cNvSpPr/>
            <p:nvPr/>
          </p:nvSpPr>
          <p:spPr>
            <a:xfrm>
              <a:off x="7036060" y="2477583"/>
              <a:ext cx="77865" cy="18156"/>
            </a:xfrm>
            <a:custGeom>
              <a:avLst/>
              <a:gdLst>
                <a:gd name="connsiteX0" fmla="*/ 1263 w 700620"/>
                <a:gd name="connsiteY0" fmla="*/ 1263 h 163365"/>
                <a:gd name="connsiteX1" fmla="*/ 700537 w 700620"/>
                <a:gd name="connsiteY1" fmla="*/ 1263 h 163365"/>
                <a:gd name="connsiteX2" fmla="*/ 700537 w 700620"/>
                <a:gd name="connsiteY2" fmla="*/ 162777 h 163365"/>
                <a:gd name="connsiteX3" fmla="*/ 1263 w 700620"/>
                <a:gd name="connsiteY3" fmla="*/ 162777 h 163365"/>
              </a:gdLst>
              <a:ahLst/>
              <a:cxnLst>
                <a:cxn ang="0">
                  <a:pos x="connsiteX0" y="connsiteY0"/>
                </a:cxn>
                <a:cxn ang="0">
                  <a:pos x="connsiteX1" y="connsiteY1"/>
                </a:cxn>
                <a:cxn ang="0">
                  <a:pos x="connsiteX2" y="connsiteY2"/>
                </a:cxn>
                <a:cxn ang="0">
                  <a:pos x="connsiteX3" y="connsiteY3"/>
                </a:cxn>
              </a:cxnLst>
              <a:rect l="l" t="t" r="r" b="b"/>
              <a:pathLst>
                <a:path w="700620" h="163365">
                  <a:moveTo>
                    <a:pt x="1263" y="1263"/>
                  </a:moveTo>
                  <a:lnTo>
                    <a:pt x="700537" y="1263"/>
                  </a:lnTo>
                  <a:lnTo>
                    <a:pt x="700537" y="162777"/>
                  </a:lnTo>
                  <a:lnTo>
                    <a:pt x="1263" y="16277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53" name="Freeform: Shape 31">
              <a:extLst>
                <a:ext uri="{FF2B5EF4-FFF2-40B4-BE49-F238E27FC236}">
                  <a16:creationId xmlns:a16="http://schemas.microsoft.com/office/drawing/2014/main" id="{952E6662-3111-01BC-9FC3-5F52F6992123}"/>
                </a:ext>
              </a:extLst>
            </p:cNvPr>
            <p:cNvSpPr/>
            <p:nvPr/>
          </p:nvSpPr>
          <p:spPr>
            <a:xfrm>
              <a:off x="6953767" y="2242011"/>
              <a:ext cx="67945" cy="67945"/>
            </a:xfrm>
            <a:custGeom>
              <a:avLst/>
              <a:gdLst>
                <a:gd name="connsiteX0" fmla="*/ 1786 w 611358"/>
                <a:gd name="connsiteY0" fmla="*/ 496242 h 611359"/>
                <a:gd name="connsiteX1" fmla="*/ 496243 w 611358"/>
                <a:gd name="connsiteY1" fmla="*/ 1786 h 611359"/>
                <a:gd name="connsiteX2" fmla="*/ 610449 w 611358"/>
                <a:gd name="connsiteY2" fmla="*/ 115992 h 611359"/>
                <a:gd name="connsiteX3" fmla="*/ 115993 w 611358"/>
                <a:gd name="connsiteY3" fmla="*/ 610449 h 611359"/>
              </a:gdLst>
              <a:ahLst/>
              <a:cxnLst>
                <a:cxn ang="0">
                  <a:pos x="connsiteX0" y="connsiteY0"/>
                </a:cxn>
                <a:cxn ang="0">
                  <a:pos x="connsiteX1" y="connsiteY1"/>
                </a:cxn>
                <a:cxn ang="0">
                  <a:pos x="connsiteX2" y="connsiteY2"/>
                </a:cxn>
                <a:cxn ang="0">
                  <a:pos x="connsiteX3" y="connsiteY3"/>
                </a:cxn>
              </a:cxnLst>
              <a:rect l="l" t="t" r="r" b="b"/>
              <a:pathLst>
                <a:path w="611358" h="611359">
                  <a:moveTo>
                    <a:pt x="1786" y="496242"/>
                  </a:moveTo>
                  <a:lnTo>
                    <a:pt x="496243" y="1786"/>
                  </a:lnTo>
                  <a:lnTo>
                    <a:pt x="610449" y="115992"/>
                  </a:lnTo>
                  <a:lnTo>
                    <a:pt x="115993" y="610449"/>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grpSp>
      <p:grpSp>
        <p:nvGrpSpPr>
          <p:cNvPr id="66" name="Group 65">
            <a:extLst>
              <a:ext uri="{FF2B5EF4-FFF2-40B4-BE49-F238E27FC236}">
                <a16:creationId xmlns:a16="http://schemas.microsoft.com/office/drawing/2014/main" id="{AD745B94-80B3-702A-F565-AF825D7BDDFF}"/>
              </a:ext>
            </a:extLst>
          </p:cNvPr>
          <p:cNvGrpSpPr/>
          <p:nvPr/>
        </p:nvGrpSpPr>
        <p:grpSpPr>
          <a:xfrm>
            <a:off x="4085585" y="893135"/>
            <a:ext cx="245511" cy="341634"/>
            <a:chOff x="8130591" y="2189307"/>
            <a:chExt cx="491085" cy="683357"/>
          </a:xfrm>
        </p:grpSpPr>
        <p:sp>
          <p:nvSpPr>
            <p:cNvPr id="55" name="Freeform: Shape 38">
              <a:extLst>
                <a:ext uri="{FF2B5EF4-FFF2-40B4-BE49-F238E27FC236}">
                  <a16:creationId xmlns:a16="http://schemas.microsoft.com/office/drawing/2014/main" id="{626DA00E-3512-1BDA-A36C-163613FCF9AF}"/>
                </a:ext>
              </a:extLst>
            </p:cNvPr>
            <p:cNvSpPr/>
            <p:nvPr/>
          </p:nvSpPr>
          <p:spPr>
            <a:xfrm>
              <a:off x="8130591" y="2189307"/>
              <a:ext cx="491085" cy="683357"/>
            </a:xfrm>
            <a:custGeom>
              <a:avLst/>
              <a:gdLst>
                <a:gd name="connsiteX0" fmla="*/ 2320746 w 4929608"/>
                <a:gd name="connsiteY0" fmla="*/ 6859623 h 6859684"/>
                <a:gd name="connsiteX1" fmla="*/ 367934 w 4929608"/>
                <a:gd name="connsiteY1" fmla="*/ 5754293 h 6859684"/>
                <a:gd name="connsiteX2" fmla="*/ 535173 w 4929608"/>
                <a:gd name="connsiteY2" fmla="*/ 2389123 h 6859684"/>
                <a:gd name="connsiteX3" fmla="*/ 615172 w 4929608"/>
                <a:gd name="connsiteY3" fmla="*/ 2343313 h 6859684"/>
                <a:gd name="connsiteX4" fmla="*/ 686413 w 4929608"/>
                <a:gd name="connsiteY4" fmla="*/ 2401923 h 6859684"/>
                <a:gd name="connsiteX5" fmla="*/ 1590483 w 4929608"/>
                <a:gd name="connsiteY5" fmla="*/ 3441402 h 6859684"/>
                <a:gd name="connsiteX6" fmla="*/ 3004020 w 4929608"/>
                <a:gd name="connsiteY6" fmla="*/ 15265 h 6859684"/>
                <a:gd name="connsiteX7" fmla="*/ 3096144 w 4929608"/>
                <a:gd name="connsiteY7" fmla="*/ 15938 h 6859684"/>
                <a:gd name="connsiteX8" fmla="*/ 3127976 w 4929608"/>
                <a:gd name="connsiteY8" fmla="*/ 102337 h 6859684"/>
                <a:gd name="connsiteX9" fmla="*/ 3773018 w 4929608"/>
                <a:gd name="connsiteY9" fmla="*/ 1601430 h 6859684"/>
                <a:gd name="connsiteX10" fmla="*/ 4928369 w 4929608"/>
                <a:gd name="connsiteY10" fmla="*/ 4338230 h 6859684"/>
                <a:gd name="connsiteX11" fmla="*/ 2341798 w 4929608"/>
                <a:gd name="connsiteY11" fmla="*/ 6859286 h 6859684"/>
                <a:gd name="connsiteX12" fmla="*/ 2320746 w 4929608"/>
                <a:gd name="connsiteY12" fmla="*/ 6859623 h 6859684"/>
                <a:gd name="connsiteX13" fmla="*/ 594625 w 4929608"/>
                <a:gd name="connsiteY13" fmla="*/ 2647645 h 6859684"/>
                <a:gd name="connsiteX14" fmla="*/ 504353 w 4929608"/>
                <a:gd name="connsiteY14" fmla="*/ 5666546 h 6859684"/>
                <a:gd name="connsiteX15" fmla="*/ 2338767 w 4929608"/>
                <a:gd name="connsiteY15" fmla="*/ 6697267 h 6859684"/>
                <a:gd name="connsiteX16" fmla="*/ 4766350 w 4929608"/>
                <a:gd name="connsiteY16" fmla="*/ 4336714 h 6859684"/>
                <a:gd name="connsiteX17" fmla="*/ 3646031 w 4929608"/>
                <a:gd name="connsiteY17" fmla="*/ 1701976 h 6859684"/>
                <a:gd name="connsiteX18" fmla="*/ 2938673 w 4929608"/>
                <a:gd name="connsiteY18" fmla="*/ 265198 h 6859684"/>
                <a:gd name="connsiteX19" fmla="*/ 1761091 w 4929608"/>
                <a:gd name="connsiteY19" fmla="*/ 3502201 h 6859684"/>
                <a:gd name="connsiteX20" fmla="*/ 1700797 w 4929608"/>
                <a:gd name="connsiteY20" fmla="*/ 3591126 h 6859684"/>
                <a:gd name="connsiteX21" fmla="*/ 594625 w 4929608"/>
                <a:gd name="connsiteY21" fmla="*/ 2647645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29608" h="6859684">
                  <a:moveTo>
                    <a:pt x="2320746" y="6859623"/>
                  </a:moveTo>
                  <a:cubicBezTo>
                    <a:pt x="1831490" y="6859623"/>
                    <a:pt x="888515" y="6564049"/>
                    <a:pt x="367934" y="5754293"/>
                  </a:cubicBezTo>
                  <a:cubicBezTo>
                    <a:pt x="-9155" y="5168365"/>
                    <a:pt x="-286035" y="4108844"/>
                    <a:pt x="535173" y="2389123"/>
                  </a:cubicBezTo>
                  <a:cubicBezTo>
                    <a:pt x="549826" y="2358808"/>
                    <a:pt x="581152" y="2341629"/>
                    <a:pt x="615172" y="2343313"/>
                  </a:cubicBezTo>
                  <a:cubicBezTo>
                    <a:pt x="648687" y="2346176"/>
                    <a:pt x="676982" y="2369418"/>
                    <a:pt x="686413" y="2401923"/>
                  </a:cubicBezTo>
                  <a:cubicBezTo>
                    <a:pt x="958240" y="3352645"/>
                    <a:pt x="1413476" y="3453696"/>
                    <a:pt x="1590483" y="3441402"/>
                  </a:cubicBezTo>
                  <a:cubicBezTo>
                    <a:pt x="1415328" y="1859447"/>
                    <a:pt x="2167822" y="584351"/>
                    <a:pt x="3004020" y="15265"/>
                  </a:cubicBezTo>
                  <a:cubicBezTo>
                    <a:pt x="3031977" y="-3598"/>
                    <a:pt x="3068692" y="-3430"/>
                    <a:pt x="3096144" y="15938"/>
                  </a:cubicBezTo>
                  <a:cubicBezTo>
                    <a:pt x="3123765" y="35306"/>
                    <a:pt x="3136396" y="69664"/>
                    <a:pt x="3127976" y="102337"/>
                  </a:cubicBezTo>
                  <a:cubicBezTo>
                    <a:pt x="2995093" y="620055"/>
                    <a:pt x="3338330" y="1053059"/>
                    <a:pt x="3773018" y="1601430"/>
                  </a:cubicBezTo>
                  <a:cubicBezTo>
                    <a:pt x="4292084" y="2256409"/>
                    <a:pt x="4938474" y="3071555"/>
                    <a:pt x="4928369" y="4338230"/>
                  </a:cubicBezTo>
                  <a:cubicBezTo>
                    <a:pt x="4911358" y="6491966"/>
                    <a:pt x="3300436" y="6842276"/>
                    <a:pt x="2341798" y="6859286"/>
                  </a:cubicBezTo>
                  <a:cubicBezTo>
                    <a:pt x="2334725" y="6859455"/>
                    <a:pt x="2327819" y="6859623"/>
                    <a:pt x="2320746" y="6859623"/>
                  </a:cubicBezTo>
                  <a:close/>
                  <a:moveTo>
                    <a:pt x="594625" y="2647645"/>
                  </a:moveTo>
                  <a:cubicBezTo>
                    <a:pt x="52486" y="3873564"/>
                    <a:pt x="20318" y="4914221"/>
                    <a:pt x="504353" y="5666546"/>
                  </a:cubicBezTo>
                  <a:cubicBezTo>
                    <a:pt x="996808" y="6432514"/>
                    <a:pt x="1895826" y="6702825"/>
                    <a:pt x="2338767" y="6697267"/>
                  </a:cubicBezTo>
                  <a:cubicBezTo>
                    <a:pt x="3238626" y="6681268"/>
                    <a:pt x="4750351" y="6353357"/>
                    <a:pt x="4766350" y="4336714"/>
                  </a:cubicBezTo>
                  <a:cubicBezTo>
                    <a:pt x="4775950" y="3127301"/>
                    <a:pt x="4175538" y="2370092"/>
                    <a:pt x="3646031" y="1701976"/>
                  </a:cubicBezTo>
                  <a:cubicBezTo>
                    <a:pt x="3253279" y="1206657"/>
                    <a:pt x="2908021" y="771127"/>
                    <a:pt x="2938673" y="265198"/>
                  </a:cubicBezTo>
                  <a:cubicBezTo>
                    <a:pt x="2195274" y="863925"/>
                    <a:pt x="1572463" y="2051612"/>
                    <a:pt x="1761091" y="3502201"/>
                  </a:cubicBezTo>
                  <a:cubicBezTo>
                    <a:pt x="1766312" y="3542789"/>
                    <a:pt x="1740376" y="3581021"/>
                    <a:pt x="1700797" y="3591126"/>
                  </a:cubicBezTo>
                  <a:cubicBezTo>
                    <a:pt x="1670314" y="3599210"/>
                    <a:pt x="989566" y="3757523"/>
                    <a:pt x="594625" y="2647645"/>
                  </a:cubicBezTo>
                  <a:close/>
                </a:path>
              </a:pathLst>
            </a:custGeom>
            <a:solidFill>
              <a:schemeClr val="accent1"/>
            </a:solid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sp>
          <p:nvSpPr>
            <p:cNvPr id="56" name="Freeform: Shape 39">
              <a:extLst>
                <a:ext uri="{FF2B5EF4-FFF2-40B4-BE49-F238E27FC236}">
                  <a16:creationId xmlns:a16="http://schemas.microsoft.com/office/drawing/2014/main" id="{9AB542DE-0764-120D-DC94-E3D74FDC9089}"/>
                </a:ext>
              </a:extLst>
            </p:cNvPr>
            <p:cNvSpPr/>
            <p:nvPr/>
          </p:nvSpPr>
          <p:spPr>
            <a:xfrm>
              <a:off x="8256988" y="2558947"/>
              <a:ext cx="221634" cy="312066"/>
            </a:xfrm>
            <a:custGeom>
              <a:avLst/>
              <a:gdLst>
                <a:gd name="connsiteX0" fmla="*/ 1124194 w 2224807"/>
                <a:gd name="connsiteY0" fmla="*/ 3131410 h 3132583"/>
                <a:gd name="connsiteX1" fmla="*/ 1104995 w 2224807"/>
                <a:gd name="connsiteY1" fmla="*/ 3131242 h 3132583"/>
                <a:gd name="connsiteX2" fmla="*/ 120757 w 2224807"/>
                <a:gd name="connsiteY2" fmla="*/ 2496641 h 3132583"/>
                <a:gd name="connsiteX3" fmla="*/ 296081 w 2224807"/>
                <a:gd name="connsiteY3" fmla="*/ 1166809 h 3132583"/>
                <a:gd name="connsiteX4" fmla="*/ 369680 w 2224807"/>
                <a:gd name="connsiteY4" fmla="*/ 1132956 h 3132583"/>
                <a:gd name="connsiteX5" fmla="*/ 435868 w 2224807"/>
                <a:gd name="connsiteY5" fmla="*/ 1179777 h 3132583"/>
                <a:gd name="connsiteX6" fmla="*/ 705338 w 2224807"/>
                <a:gd name="connsiteY6" fmla="*/ 1469793 h 3132583"/>
                <a:gd name="connsiteX7" fmla="*/ 1389285 w 2224807"/>
                <a:gd name="connsiteY7" fmla="*/ 6405 h 3132583"/>
                <a:gd name="connsiteX8" fmla="*/ 1473326 w 2224807"/>
                <a:gd name="connsiteY8" fmla="*/ 23415 h 3132583"/>
                <a:gd name="connsiteX9" fmla="*/ 1494883 w 2224807"/>
                <a:gd name="connsiteY9" fmla="*/ 106278 h 3132583"/>
                <a:gd name="connsiteX10" fmla="*/ 1761658 w 2224807"/>
                <a:gd name="connsiteY10" fmla="*/ 826267 h 3132583"/>
                <a:gd name="connsiteX11" fmla="*/ 2224304 w 2224807"/>
                <a:gd name="connsiteY11" fmla="*/ 1935976 h 3132583"/>
                <a:gd name="connsiteX12" fmla="*/ 1916940 w 2224807"/>
                <a:gd name="connsiteY12" fmla="*/ 2837183 h 3132583"/>
                <a:gd name="connsiteX13" fmla="*/ 1124194 w 2224807"/>
                <a:gd name="connsiteY13" fmla="*/ 3131410 h 3132583"/>
                <a:gd name="connsiteX14" fmla="*/ 355869 w 2224807"/>
                <a:gd name="connsiteY14" fmla="*/ 1371774 h 3132583"/>
                <a:gd name="connsiteX15" fmla="*/ 265260 w 2224807"/>
                <a:gd name="connsiteY15" fmla="*/ 2423211 h 3132583"/>
                <a:gd name="connsiteX16" fmla="*/ 1106679 w 2224807"/>
                <a:gd name="connsiteY16" fmla="*/ 2969392 h 3132583"/>
                <a:gd name="connsiteX17" fmla="*/ 1801068 w 2224807"/>
                <a:gd name="connsiteY17" fmla="*/ 2724511 h 3132583"/>
                <a:gd name="connsiteX18" fmla="*/ 2062453 w 2224807"/>
                <a:gd name="connsiteY18" fmla="*/ 1934460 h 3132583"/>
                <a:gd name="connsiteX19" fmla="*/ 1634334 w 2224807"/>
                <a:gd name="connsiteY19" fmla="*/ 926644 h 3132583"/>
                <a:gd name="connsiteX20" fmla="*/ 1308949 w 2224807"/>
                <a:gd name="connsiteY20" fmla="*/ 266275 h 3132583"/>
                <a:gd name="connsiteX21" fmla="*/ 871735 w 2224807"/>
                <a:gd name="connsiteY21" fmla="*/ 1552487 h 3132583"/>
                <a:gd name="connsiteX22" fmla="*/ 806557 w 2224807"/>
                <a:gd name="connsiteY22" fmla="*/ 1637706 h 3132583"/>
                <a:gd name="connsiteX23" fmla="*/ 355869 w 2224807"/>
                <a:gd name="connsiteY23" fmla="*/ 1371774 h 313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24807" h="3132583">
                  <a:moveTo>
                    <a:pt x="1124194" y="3131410"/>
                  </a:moveTo>
                  <a:cubicBezTo>
                    <a:pt x="1117795" y="3131410"/>
                    <a:pt x="1111395" y="3131410"/>
                    <a:pt x="1104995" y="3131242"/>
                  </a:cubicBezTo>
                  <a:cubicBezTo>
                    <a:pt x="713927" y="3127031"/>
                    <a:pt x="309217" y="2865982"/>
                    <a:pt x="120757" y="2496641"/>
                  </a:cubicBezTo>
                  <a:cubicBezTo>
                    <a:pt x="1012" y="2261529"/>
                    <a:pt x="-135913" y="1775978"/>
                    <a:pt x="296081" y="1166809"/>
                  </a:cubicBezTo>
                  <a:cubicBezTo>
                    <a:pt x="313091" y="1143230"/>
                    <a:pt x="340880" y="1130599"/>
                    <a:pt x="369680" y="1132956"/>
                  </a:cubicBezTo>
                  <a:cubicBezTo>
                    <a:pt x="398648" y="1135651"/>
                    <a:pt x="423742" y="1153503"/>
                    <a:pt x="435868" y="1179777"/>
                  </a:cubicBezTo>
                  <a:cubicBezTo>
                    <a:pt x="529340" y="1382552"/>
                    <a:pt x="636960" y="1448741"/>
                    <a:pt x="705338" y="1469793"/>
                  </a:cubicBezTo>
                  <a:cubicBezTo>
                    <a:pt x="680243" y="575491"/>
                    <a:pt x="1231645" y="65015"/>
                    <a:pt x="1389285" y="6405"/>
                  </a:cubicBezTo>
                  <a:cubicBezTo>
                    <a:pt x="1417579" y="-4374"/>
                    <a:pt x="1450421" y="2026"/>
                    <a:pt x="1473326" y="23415"/>
                  </a:cubicBezTo>
                  <a:cubicBezTo>
                    <a:pt x="1495725" y="44636"/>
                    <a:pt x="1503978" y="76804"/>
                    <a:pt x="1494883" y="106278"/>
                  </a:cubicBezTo>
                  <a:cubicBezTo>
                    <a:pt x="1410506" y="379116"/>
                    <a:pt x="1565451" y="576502"/>
                    <a:pt x="1761658" y="826267"/>
                  </a:cubicBezTo>
                  <a:cubicBezTo>
                    <a:pt x="1970329" y="1091862"/>
                    <a:pt x="2229862" y="1422636"/>
                    <a:pt x="2224304" y="1935976"/>
                  </a:cubicBezTo>
                  <a:cubicBezTo>
                    <a:pt x="2219925" y="2328559"/>
                    <a:pt x="2116684" y="2631713"/>
                    <a:pt x="1916940" y="2837183"/>
                  </a:cubicBezTo>
                  <a:cubicBezTo>
                    <a:pt x="1727806" y="3032549"/>
                    <a:pt x="1460863" y="3131410"/>
                    <a:pt x="1124194" y="3131410"/>
                  </a:cubicBezTo>
                  <a:close/>
                  <a:moveTo>
                    <a:pt x="355869" y="1371774"/>
                  </a:moveTo>
                  <a:cubicBezTo>
                    <a:pt x="136252" y="1736400"/>
                    <a:pt x="103410" y="2105742"/>
                    <a:pt x="265260" y="2423211"/>
                  </a:cubicBezTo>
                  <a:cubicBezTo>
                    <a:pt x="427279" y="2741185"/>
                    <a:pt x="773547" y="2965686"/>
                    <a:pt x="1106679" y="2969392"/>
                  </a:cubicBezTo>
                  <a:cubicBezTo>
                    <a:pt x="1413032" y="2970065"/>
                    <a:pt x="1640228" y="2890235"/>
                    <a:pt x="1801068" y="2724511"/>
                  </a:cubicBezTo>
                  <a:cubicBezTo>
                    <a:pt x="1970834" y="2549861"/>
                    <a:pt x="2058748" y="2284097"/>
                    <a:pt x="2062453" y="1934460"/>
                  </a:cubicBezTo>
                  <a:cubicBezTo>
                    <a:pt x="2067169" y="1478046"/>
                    <a:pt x="1837278" y="1185166"/>
                    <a:pt x="1634334" y="926644"/>
                  </a:cubicBezTo>
                  <a:cubicBezTo>
                    <a:pt x="1469620" y="717131"/>
                    <a:pt x="1312318" y="516713"/>
                    <a:pt x="1308949" y="266275"/>
                  </a:cubicBezTo>
                  <a:cubicBezTo>
                    <a:pt x="1120658" y="452714"/>
                    <a:pt x="823399" y="878981"/>
                    <a:pt x="871735" y="1552487"/>
                  </a:cubicBezTo>
                  <a:cubicBezTo>
                    <a:pt x="874767" y="1593244"/>
                    <a:pt x="846978" y="1629791"/>
                    <a:pt x="806557" y="1637706"/>
                  </a:cubicBezTo>
                  <a:cubicBezTo>
                    <a:pt x="795442" y="1640065"/>
                    <a:pt x="553761" y="1683853"/>
                    <a:pt x="355869" y="1371774"/>
                  </a:cubicBezTo>
                  <a:close/>
                </a:path>
              </a:pathLst>
            </a:custGeom>
            <a:solidFill>
              <a:schemeClr val="accent1"/>
            </a:solid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grpSp>
      <p:sp>
        <p:nvSpPr>
          <p:cNvPr id="57" name="Graphic 184">
            <a:extLst>
              <a:ext uri="{FF2B5EF4-FFF2-40B4-BE49-F238E27FC236}">
                <a16:creationId xmlns:a16="http://schemas.microsoft.com/office/drawing/2014/main" id="{6A05148D-C926-AEC1-03E1-9AC0AC0C98DD}"/>
              </a:ext>
            </a:extLst>
          </p:cNvPr>
          <p:cNvSpPr/>
          <p:nvPr/>
        </p:nvSpPr>
        <p:spPr>
          <a:xfrm>
            <a:off x="5393710" y="861555"/>
            <a:ext cx="381074" cy="381074"/>
          </a:xfrm>
          <a:custGeom>
            <a:avLst/>
            <a:gdLst>
              <a:gd name="connsiteX0" fmla="*/ 3430263 w 6859684"/>
              <a:gd name="connsiteY0" fmla="*/ 6859263 h 6859684"/>
              <a:gd name="connsiteX1" fmla="*/ 3337801 w 6859684"/>
              <a:gd name="connsiteY1" fmla="*/ 6766802 h 6859684"/>
              <a:gd name="connsiteX2" fmla="*/ 3337801 w 6859684"/>
              <a:gd name="connsiteY2" fmla="*/ 5996792 h 6859684"/>
              <a:gd name="connsiteX3" fmla="*/ 3430263 w 6859684"/>
              <a:gd name="connsiteY3" fmla="*/ 5904331 h 6859684"/>
              <a:gd name="connsiteX4" fmla="*/ 3522725 w 6859684"/>
              <a:gd name="connsiteY4" fmla="*/ 5996792 h 6859684"/>
              <a:gd name="connsiteX5" fmla="*/ 3522725 w 6859684"/>
              <a:gd name="connsiteY5" fmla="*/ 6766802 h 6859684"/>
              <a:gd name="connsiteX6" fmla="*/ 3430263 w 6859684"/>
              <a:gd name="connsiteY6" fmla="*/ 6859263 h 6859684"/>
              <a:gd name="connsiteX7" fmla="*/ 5789469 w 6859684"/>
              <a:gd name="connsiteY7" fmla="*/ 5882100 h 6859684"/>
              <a:gd name="connsiteX8" fmla="*/ 5724123 w 6859684"/>
              <a:gd name="connsiteY8" fmla="*/ 5854984 h 6859684"/>
              <a:gd name="connsiteX9" fmla="*/ 5179795 w 6859684"/>
              <a:gd name="connsiteY9" fmla="*/ 5310656 h 6859684"/>
              <a:gd name="connsiteX10" fmla="*/ 5179795 w 6859684"/>
              <a:gd name="connsiteY10" fmla="*/ 5179795 h 6859684"/>
              <a:gd name="connsiteX11" fmla="*/ 5310656 w 6859684"/>
              <a:gd name="connsiteY11" fmla="*/ 5179795 h 6859684"/>
              <a:gd name="connsiteX12" fmla="*/ 5854984 w 6859684"/>
              <a:gd name="connsiteY12" fmla="*/ 5724123 h 6859684"/>
              <a:gd name="connsiteX13" fmla="*/ 5854984 w 6859684"/>
              <a:gd name="connsiteY13" fmla="*/ 5854984 h 6859684"/>
              <a:gd name="connsiteX14" fmla="*/ 5789469 w 6859684"/>
              <a:gd name="connsiteY14" fmla="*/ 5882100 h 6859684"/>
              <a:gd name="connsiteX15" fmla="*/ 1071057 w 6859684"/>
              <a:gd name="connsiteY15" fmla="*/ 5882100 h 6859684"/>
              <a:gd name="connsiteX16" fmla="*/ 1005711 w 6859684"/>
              <a:gd name="connsiteY16" fmla="*/ 5854984 h 6859684"/>
              <a:gd name="connsiteX17" fmla="*/ 1005711 w 6859684"/>
              <a:gd name="connsiteY17" fmla="*/ 5724123 h 6859684"/>
              <a:gd name="connsiteX18" fmla="*/ 1550039 w 6859684"/>
              <a:gd name="connsiteY18" fmla="*/ 5179795 h 6859684"/>
              <a:gd name="connsiteX19" fmla="*/ 1680901 w 6859684"/>
              <a:gd name="connsiteY19" fmla="*/ 5179795 h 6859684"/>
              <a:gd name="connsiteX20" fmla="*/ 1680901 w 6859684"/>
              <a:gd name="connsiteY20" fmla="*/ 5310656 h 6859684"/>
              <a:gd name="connsiteX21" fmla="*/ 1136404 w 6859684"/>
              <a:gd name="connsiteY21" fmla="*/ 5854984 h 6859684"/>
              <a:gd name="connsiteX22" fmla="*/ 1071057 w 6859684"/>
              <a:gd name="connsiteY22" fmla="*/ 5882100 h 6859684"/>
              <a:gd name="connsiteX23" fmla="*/ 3430263 w 6859684"/>
              <a:gd name="connsiteY23" fmla="*/ 5319413 h 6859684"/>
              <a:gd name="connsiteX24" fmla="*/ 1541113 w 6859684"/>
              <a:gd name="connsiteY24" fmla="*/ 3430263 h 6859684"/>
              <a:gd name="connsiteX25" fmla="*/ 3430263 w 6859684"/>
              <a:gd name="connsiteY25" fmla="*/ 1541113 h 6859684"/>
              <a:gd name="connsiteX26" fmla="*/ 5319413 w 6859684"/>
              <a:gd name="connsiteY26" fmla="*/ 3430263 h 6859684"/>
              <a:gd name="connsiteX27" fmla="*/ 3430263 w 6859684"/>
              <a:gd name="connsiteY27" fmla="*/ 5319413 h 6859684"/>
              <a:gd name="connsiteX28" fmla="*/ 3430263 w 6859684"/>
              <a:gd name="connsiteY28" fmla="*/ 1726205 h 6859684"/>
              <a:gd name="connsiteX29" fmla="*/ 1726205 w 6859684"/>
              <a:gd name="connsiteY29" fmla="*/ 3430263 h 6859684"/>
              <a:gd name="connsiteX30" fmla="*/ 3430263 w 6859684"/>
              <a:gd name="connsiteY30" fmla="*/ 5134322 h 6859684"/>
              <a:gd name="connsiteX31" fmla="*/ 5134322 w 6859684"/>
              <a:gd name="connsiteY31" fmla="*/ 3430263 h 6859684"/>
              <a:gd name="connsiteX32" fmla="*/ 3430263 w 6859684"/>
              <a:gd name="connsiteY32" fmla="*/ 1726205 h 6859684"/>
              <a:gd name="connsiteX33" fmla="*/ 6766802 w 6859684"/>
              <a:gd name="connsiteY33" fmla="*/ 3522725 h 6859684"/>
              <a:gd name="connsiteX34" fmla="*/ 5996792 w 6859684"/>
              <a:gd name="connsiteY34" fmla="*/ 3522725 h 6859684"/>
              <a:gd name="connsiteX35" fmla="*/ 5904331 w 6859684"/>
              <a:gd name="connsiteY35" fmla="*/ 3430263 h 6859684"/>
              <a:gd name="connsiteX36" fmla="*/ 5996792 w 6859684"/>
              <a:gd name="connsiteY36" fmla="*/ 3337801 h 6859684"/>
              <a:gd name="connsiteX37" fmla="*/ 6766802 w 6859684"/>
              <a:gd name="connsiteY37" fmla="*/ 3337801 h 6859684"/>
              <a:gd name="connsiteX38" fmla="*/ 6859263 w 6859684"/>
              <a:gd name="connsiteY38" fmla="*/ 3430263 h 6859684"/>
              <a:gd name="connsiteX39" fmla="*/ 6766802 w 6859684"/>
              <a:gd name="connsiteY39" fmla="*/ 3522725 h 6859684"/>
              <a:gd name="connsiteX40" fmla="*/ 863734 w 6859684"/>
              <a:gd name="connsiteY40" fmla="*/ 3522725 h 6859684"/>
              <a:gd name="connsiteX41" fmla="*/ 93725 w 6859684"/>
              <a:gd name="connsiteY41" fmla="*/ 3522725 h 6859684"/>
              <a:gd name="connsiteX42" fmla="*/ 1263 w 6859684"/>
              <a:gd name="connsiteY42" fmla="*/ 3430263 h 6859684"/>
              <a:gd name="connsiteX43" fmla="*/ 93725 w 6859684"/>
              <a:gd name="connsiteY43" fmla="*/ 3337801 h 6859684"/>
              <a:gd name="connsiteX44" fmla="*/ 863734 w 6859684"/>
              <a:gd name="connsiteY44" fmla="*/ 3337801 h 6859684"/>
              <a:gd name="connsiteX45" fmla="*/ 956196 w 6859684"/>
              <a:gd name="connsiteY45" fmla="*/ 3430263 h 6859684"/>
              <a:gd name="connsiteX46" fmla="*/ 863734 w 6859684"/>
              <a:gd name="connsiteY46" fmla="*/ 3522725 h 6859684"/>
              <a:gd name="connsiteX47" fmla="*/ 5245141 w 6859684"/>
              <a:gd name="connsiteY47" fmla="*/ 1707848 h 6859684"/>
              <a:gd name="connsiteX48" fmla="*/ 5179795 w 6859684"/>
              <a:gd name="connsiteY48" fmla="*/ 1680732 h 6859684"/>
              <a:gd name="connsiteX49" fmla="*/ 5179795 w 6859684"/>
              <a:gd name="connsiteY49" fmla="*/ 1549871 h 6859684"/>
              <a:gd name="connsiteX50" fmla="*/ 5724123 w 6859684"/>
              <a:gd name="connsiteY50" fmla="*/ 1005542 h 6859684"/>
              <a:gd name="connsiteX51" fmla="*/ 5854984 w 6859684"/>
              <a:gd name="connsiteY51" fmla="*/ 1005542 h 6859684"/>
              <a:gd name="connsiteX52" fmla="*/ 5854984 w 6859684"/>
              <a:gd name="connsiteY52" fmla="*/ 1136404 h 6859684"/>
              <a:gd name="connsiteX53" fmla="*/ 5310656 w 6859684"/>
              <a:gd name="connsiteY53" fmla="*/ 1680732 h 6859684"/>
              <a:gd name="connsiteX54" fmla="*/ 5245141 w 6859684"/>
              <a:gd name="connsiteY54" fmla="*/ 1707848 h 6859684"/>
              <a:gd name="connsiteX55" fmla="*/ 1615386 w 6859684"/>
              <a:gd name="connsiteY55" fmla="*/ 1707848 h 6859684"/>
              <a:gd name="connsiteX56" fmla="*/ 1550039 w 6859684"/>
              <a:gd name="connsiteY56" fmla="*/ 1680732 h 6859684"/>
              <a:gd name="connsiteX57" fmla="*/ 1005542 w 6859684"/>
              <a:gd name="connsiteY57" fmla="*/ 1136404 h 6859684"/>
              <a:gd name="connsiteX58" fmla="*/ 1005542 w 6859684"/>
              <a:gd name="connsiteY58" fmla="*/ 1005542 h 6859684"/>
              <a:gd name="connsiteX59" fmla="*/ 1136404 w 6859684"/>
              <a:gd name="connsiteY59" fmla="*/ 1005542 h 6859684"/>
              <a:gd name="connsiteX60" fmla="*/ 1680732 w 6859684"/>
              <a:gd name="connsiteY60" fmla="*/ 1549871 h 6859684"/>
              <a:gd name="connsiteX61" fmla="*/ 1680732 w 6859684"/>
              <a:gd name="connsiteY61" fmla="*/ 1680732 h 6859684"/>
              <a:gd name="connsiteX62" fmla="*/ 1615386 w 6859684"/>
              <a:gd name="connsiteY62" fmla="*/ 1707848 h 6859684"/>
              <a:gd name="connsiteX63" fmla="*/ 3430263 w 6859684"/>
              <a:gd name="connsiteY63" fmla="*/ 956196 h 6859684"/>
              <a:gd name="connsiteX64" fmla="*/ 3337801 w 6859684"/>
              <a:gd name="connsiteY64" fmla="*/ 863734 h 6859684"/>
              <a:gd name="connsiteX65" fmla="*/ 3337801 w 6859684"/>
              <a:gd name="connsiteY65" fmla="*/ 93725 h 6859684"/>
              <a:gd name="connsiteX66" fmla="*/ 3430263 w 6859684"/>
              <a:gd name="connsiteY66" fmla="*/ 1263 h 6859684"/>
              <a:gd name="connsiteX67" fmla="*/ 3522725 w 6859684"/>
              <a:gd name="connsiteY67" fmla="*/ 93725 h 6859684"/>
              <a:gd name="connsiteX68" fmla="*/ 3522725 w 6859684"/>
              <a:gd name="connsiteY68" fmla="*/ 863734 h 6859684"/>
              <a:gd name="connsiteX69" fmla="*/ 3430263 w 6859684"/>
              <a:gd name="connsiteY69" fmla="*/ 956196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859684" h="6859684">
                <a:moveTo>
                  <a:pt x="3430263" y="6859263"/>
                </a:moveTo>
                <a:cubicBezTo>
                  <a:pt x="3379064" y="6859263"/>
                  <a:pt x="3337801" y="6817832"/>
                  <a:pt x="3337801" y="6766802"/>
                </a:cubicBezTo>
                <a:lnTo>
                  <a:pt x="3337801" y="5996792"/>
                </a:lnTo>
                <a:cubicBezTo>
                  <a:pt x="3337801" y="5945593"/>
                  <a:pt x="3379232" y="5904331"/>
                  <a:pt x="3430263" y="5904331"/>
                </a:cubicBezTo>
                <a:cubicBezTo>
                  <a:pt x="3481294" y="5904331"/>
                  <a:pt x="3522725" y="5945762"/>
                  <a:pt x="3522725" y="5996792"/>
                </a:cubicBezTo>
                <a:lnTo>
                  <a:pt x="3522725" y="6766802"/>
                </a:lnTo>
                <a:cubicBezTo>
                  <a:pt x="3522725" y="6817832"/>
                  <a:pt x="3481462" y="6859263"/>
                  <a:pt x="3430263" y="6859263"/>
                </a:cubicBezTo>
                <a:close/>
                <a:moveTo>
                  <a:pt x="5789469" y="5882100"/>
                </a:moveTo>
                <a:cubicBezTo>
                  <a:pt x="5765891" y="5882100"/>
                  <a:pt x="5742144" y="5873005"/>
                  <a:pt x="5724123" y="5854984"/>
                </a:cubicBezTo>
                <a:lnTo>
                  <a:pt x="5179795" y="5310656"/>
                </a:lnTo>
                <a:cubicBezTo>
                  <a:pt x="5143753" y="5274614"/>
                  <a:pt x="5143753" y="5215836"/>
                  <a:pt x="5179795" y="5179795"/>
                </a:cubicBezTo>
                <a:cubicBezTo>
                  <a:pt x="5215836" y="5143753"/>
                  <a:pt x="5274614" y="5143753"/>
                  <a:pt x="5310656" y="5179795"/>
                </a:cubicBezTo>
                <a:lnTo>
                  <a:pt x="5854984" y="5724123"/>
                </a:lnTo>
                <a:cubicBezTo>
                  <a:pt x="5891026" y="5760164"/>
                  <a:pt x="5891026" y="5818943"/>
                  <a:pt x="5854984" y="5854984"/>
                </a:cubicBezTo>
                <a:cubicBezTo>
                  <a:pt x="5836963" y="5873005"/>
                  <a:pt x="5813048" y="5882100"/>
                  <a:pt x="5789469" y="5882100"/>
                </a:cubicBezTo>
                <a:close/>
                <a:moveTo>
                  <a:pt x="1071057" y="5882100"/>
                </a:moveTo>
                <a:cubicBezTo>
                  <a:pt x="1047479" y="5882100"/>
                  <a:pt x="1023732" y="5873005"/>
                  <a:pt x="1005711" y="5854984"/>
                </a:cubicBezTo>
                <a:cubicBezTo>
                  <a:pt x="969669" y="5818943"/>
                  <a:pt x="969669" y="5760164"/>
                  <a:pt x="1005711" y="5724123"/>
                </a:cubicBezTo>
                <a:lnTo>
                  <a:pt x="1550039" y="5179795"/>
                </a:lnTo>
                <a:cubicBezTo>
                  <a:pt x="1586081" y="5143753"/>
                  <a:pt x="1644859" y="5143753"/>
                  <a:pt x="1680901" y="5179795"/>
                </a:cubicBezTo>
                <a:cubicBezTo>
                  <a:pt x="1716942" y="5215836"/>
                  <a:pt x="1716942" y="5274614"/>
                  <a:pt x="1680901" y="5310656"/>
                </a:cubicBezTo>
                <a:lnTo>
                  <a:pt x="1136404" y="5854984"/>
                </a:lnTo>
                <a:cubicBezTo>
                  <a:pt x="1118383" y="5873005"/>
                  <a:pt x="1094636" y="5882100"/>
                  <a:pt x="1071057" y="5882100"/>
                </a:cubicBezTo>
                <a:close/>
                <a:moveTo>
                  <a:pt x="3430263" y="5319413"/>
                </a:moveTo>
                <a:cubicBezTo>
                  <a:pt x="2388595" y="5319413"/>
                  <a:pt x="1541113" y="4471932"/>
                  <a:pt x="1541113" y="3430263"/>
                </a:cubicBezTo>
                <a:cubicBezTo>
                  <a:pt x="1541113" y="2388595"/>
                  <a:pt x="2388595" y="1541113"/>
                  <a:pt x="3430263" y="1541113"/>
                </a:cubicBezTo>
                <a:cubicBezTo>
                  <a:pt x="4471932" y="1541113"/>
                  <a:pt x="5319413" y="2388595"/>
                  <a:pt x="5319413" y="3430263"/>
                </a:cubicBezTo>
                <a:cubicBezTo>
                  <a:pt x="5319413" y="4471932"/>
                  <a:pt x="4471932" y="5319413"/>
                  <a:pt x="3430263" y="5319413"/>
                </a:cubicBezTo>
                <a:close/>
                <a:moveTo>
                  <a:pt x="3430263" y="1726205"/>
                </a:moveTo>
                <a:cubicBezTo>
                  <a:pt x="2490657" y="1726205"/>
                  <a:pt x="1726205" y="2490657"/>
                  <a:pt x="1726205" y="3430263"/>
                </a:cubicBezTo>
                <a:cubicBezTo>
                  <a:pt x="1726205" y="4369870"/>
                  <a:pt x="2490657" y="5134322"/>
                  <a:pt x="3430263" y="5134322"/>
                </a:cubicBezTo>
                <a:cubicBezTo>
                  <a:pt x="4369870" y="5134322"/>
                  <a:pt x="5134322" y="4369870"/>
                  <a:pt x="5134322" y="3430263"/>
                </a:cubicBezTo>
                <a:cubicBezTo>
                  <a:pt x="5134322" y="2490657"/>
                  <a:pt x="4369870" y="1726205"/>
                  <a:pt x="3430263" y="1726205"/>
                </a:cubicBezTo>
                <a:close/>
                <a:moveTo>
                  <a:pt x="6766802" y="3522725"/>
                </a:moveTo>
                <a:lnTo>
                  <a:pt x="5996792" y="3522725"/>
                </a:lnTo>
                <a:cubicBezTo>
                  <a:pt x="5945593" y="3522725"/>
                  <a:pt x="5904331" y="3481294"/>
                  <a:pt x="5904331" y="3430263"/>
                </a:cubicBezTo>
                <a:cubicBezTo>
                  <a:pt x="5904331" y="3379232"/>
                  <a:pt x="5945762" y="3337801"/>
                  <a:pt x="5996792" y="3337801"/>
                </a:cubicBezTo>
                <a:lnTo>
                  <a:pt x="6766802" y="3337801"/>
                </a:lnTo>
                <a:cubicBezTo>
                  <a:pt x="6818001" y="3337801"/>
                  <a:pt x="6859263" y="3379232"/>
                  <a:pt x="6859263" y="3430263"/>
                </a:cubicBezTo>
                <a:cubicBezTo>
                  <a:pt x="6859263" y="3481294"/>
                  <a:pt x="6817832" y="3522725"/>
                  <a:pt x="6766802" y="3522725"/>
                </a:cubicBezTo>
                <a:close/>
                <a:moveTo>
                  <a:pt x="863734" y="3522725"/>
                </a:moveTo>
                <a:lnTo>
                  <a:pt x="93725" y="3522725"/>
                </a:lnTo>
                <a:cubicBezTo>
                  <a:pt x="42526" y="3522725"/>
                  <a:pt x="1263" y="3481294"/>
                  <a:pt x="1263" y="3430263"/>
                </a:cubicBezTo>
                <a:cubicBezTo>
                  <a:pt x="1263" y="3379232"/>
                  <a:pt x="42694" y="3337801"/>
                  <a:pt x="93725" y="3337801"/>
                </a:cubicBezTo>
                <a:lnTo>
                  <a:pt x="863734" y="3337801"/>
                </a:lnTo>
                <a:cubicBezTo>
                  <a:pt x="914933" y="3337801"/>
                  <a:pt x="956196" y="3379232"/>
                  <a:pt x="956196" y="3430263"/>
                </a:cubicBezTo>
                <a:cubicBezTo>
                  <a:pt x="956196" y="3481294"/>
                  <a:pt x="914765" y="3522725"/>
                  <a:pt x="863734" y="3522725"/>
                </a:cubicBezTo>
                <a:close/>
                <a:moveTo>
                  <a:pt x="5245141" y="1707848"/>
                </a:moveTo>
                <a:cubicBezTo>
                  <a:pt x="5221562" y="1707848"/>
                  <a:pt x="5197815" y="1698753"/>
                  <a:pt x="5179795" y="1680732"/>
                </a:cubicBezTo>
                <a:cubicBezTo>
                  <a:pt x="5143753" y="1644691"/>
                  <a:pt x="5143753" y="1585913"/>
                  <a:pt x="5179795" y="1549871"/>
                </a:cubicBezTo>
                <a:lnTo>
                  <a:pt x="5724123" y="1005542"/>
                </a:lnTo>
                <a:cubicBezTo>
                  <a:pt x="5760164" y="969501"/>
                  <a:pt x="5818943" y="969501"/>
                  <a:pt x="5854984" y="1005542"/>
                </a:cubicBezTo>
                <a:cubicBezTo>
                  <a:pt x="5891026" y="1041584"/>
                  <a:pt x="5891026" y="1100362"/>
                  <a:pt x="5854984" y="1136404"/>
                </a:cubicBezTo>
                <a:lnTo>
                  <a:pt x="5310656" y="1680732"/>
                </a:lnTo>
                <a:cubicBezTo>
                  <a:pt x="5292466" y="1698921"/>
                  <a:pt x="5268720" y="1707848"/>
                  <a:pt x="5245141" y="1707848"/>
                </a:cubicBezTo>
                <a:close/>
                <a:moveTo>
                  <a:pt x="1615386" y="1707848"/>
                </a:moveTo>
                <a:cubicBezTo>
                  <a:pt x="1591807" y="1707848"/>
                  <a:pt x="1568060" y="1698753"/>
                  <a:pt x="1550039" y="1680732"/>
                </a:cubicBezTo>
                <a:lnTo>
                  <a:pt x="1005542" y="1136404"/>
                </a:lnTo>
                <a:cubicBezTo>
                  <a:pt x="969501" y="1100362"/>
                  <a:pt x="969501" y="1041584"/>
                  <a:pt x="1005542" y="1005542"/>
                </a:cubicBezTo>
                <a:cubicBezTo>
                  <a:pt x="1041584" y="969501"/>
                  <a:pt x="1100362" y="969501"/>
                  <a:pt x="1136404" y="1005542"/>
                </a:cubicBezTo>
                <a:lnTo>
                  <a:pt x="1680732" y="1549871"/>
                </a:lnTo>
                <a:cubicBezTo>
                  <a:pt x="1716774" y="1585913"/>
                  <a:pt x="1716774" y="1644691"/>
                  <a:pt x="1680732" y="1680732"/>
                </a:cubicBezTo>
                <a:cubicBezTo>
                  <a:pt x="1662711" y="1698921"/>
                  <a:pt x="1638964" y="1707848"/>
                  <a:pt x="1615386" y="1707848"/>
                </a:cubicBezTo>
                <a:close/>
                <a:moveTo>
                  <a:pt x="3430263" y="956196"/>
                </a:moveTo>
                <a:cubicBezTo>
                  <a:pt x="3379064" y="956196"/>
                  <a:pt x="3337801" y="914765"/>
                  <a:pt x="3337801" y="863734"/>
                </a:cubicBezTo>
                <a:lnTo>
                  <a:pt x="3337801" y="93725"/>
                </a:lnTo>
                <a:cubicBezTo>
                  <a:pt x="3337801" y="42526"/>
                  <a:pt x="3379232" y="1263"/>
                  <a:pt x="3430263" y="1263"/>
                </a:cubicBezTo>
                <a:cubicBezTo>
                  <a:pt x="3481294" y="1263"/>
                  <a:pt x="3522725" y="42694"/>
                  <a:pt x="3522725" y="93725"/>
                </a:cubicBezTo>
                <a:lnTo>
                  <a:pt x="3522725" y="863734"/>
                </a:lnTo>
                <a:cubicBezTo>
                  <a:pt x="3522725" y="914765"/>
                  <a:pt x="3481462" y="956196"/>
                  <a:pt x="3430263" y="956196"/>
                </a:cubicBezTo>
                <a:close/>
              </a:path>
            </a:pathLst>
          </a:custGeom>
          <a:solidFill>
            <a:schemeClr val="accent1"/>
          </a:solid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sp>
        <p:nvSpPr>
          <p:cNvPr id="58" name="Graphic 208">
            <a:extLst>
              <a:ext uri="{FF2B5EF4-FFF2-40B4-BE49-F238E27FC236}">
                <a16:creationId xmlns:a16="http://schemas.microsoft.com/office/drawing/2014/main" id="{CD47CB76-398D-7DC7-75C6-2A7205204F74}"/>
              </a:ext>
            </a:extLst>
          </p:cNvPr>
          <p:cNvSpPr/>
          <p:nvPr/>
        </p:nvSpPr>
        <p:spPr>
          <a:xfrm>
            <a:off x="6372310" y="862729"/>
            <a:ext cx="381074" cy="381074"/>
          </a:xfrm>
          <a:custGeom>
            <a:avLst/>
            <a:gdLst>
              <a:gd name="connsiteX0" fmla="*/ 863734 w 6859684"/>
              <a:gd name="connsiteY0" fmla="*/ 6859432 h 6859684"/>
              <a:gd name="connsiteX1" fmla="*/ 703568 w 6859684"/>
              <a:gd name="connsiteY1" fmla="*/ 6827264 h 6859684"/>
              <a:gd name="connsiteX2" fmla="*/ 477214 w 6859684"/>
              <a:gd name="connsiteY2" fmla="*/ 6600573 h 6859684"/>
              <a:gd name="connsiteX3" fmla="*/ 478898 w 6859684"/>
              <a:gd name="connsiteY3" fmla="*/ 6284788 h 6859684"/>
              <a:gd name="connsiteX4" fmla="*/ 788114 w 6859684"/>
              <a:gd name="connsiteY4" fmla="*/ 5538526 h 6859684"/>
              <a:gd name="connsiteX5" fmla="*/ 936491 w 6859684"/>
              <a:gd name="connsiteY5" fmla="*/ 5538526 h 6859684"/>
              <a:gd name="connsiteX6" fmla="*/ 1245876 w 6859684"/>
              <a:gd name="connsiteY6" fmla="*/ 6284956 h 6859684"/>
              <a:gd name="connsiteX7" fmla="*/ 1245202 w 6859684"/>
              <a:gd name="connsiteY7" fmla="*/ 6603941 h 6859684"/>
              <a:gd name="connsiteX8" fmla="*/ 1023900 w 6859684"/>
              <a:gd name="connsiteY8" fmla="*/ 6827096 h 6859684"/>
              <a:gd name="connsiteX9" fmla="*/ 863734 w 6859684"/>
              <a:gd name="connsiteY9" fmla="*/ 6859432 h 6859684"/>
              <a:gd name="connsiteX10" fmla="*/ 862555 w 6859684"/>
              <a:gd name="connsiteY10" fmla="*/ 5779196 h 6859684"/>
              <a:gd name="connsiteX11" fmla="*/ 627443 w 6859684"/>
              <a:gd name="connsiteY11" fmla="*/ 6346598 h 6859684"/>
              <a:gd name="connsiteX12" fmla="*/ 627275 w 6859684"/>
              <a:gd name="connsiteY12" fmla="*/ 6347271 h 6859684"/>
              <a:gd name="connsiteX13" fmla="*/ 626264 w 6859684"/>
              <a:gd name="connsiteY13" fmla="*/ 6539773 h 6859684"/>
              <a:gd name="connsiteX14" fmla="*/ 765209 w 6859684"/>
              <a:gd name="connsiteY14" fmla="*/ 6678887 h 6859684"/>
              <a:gd name="connsiteX15" fmla="*/ 961922 w 6859684"/>
              <a:gd name="connsiteY15" fmla="*/ 6678887 h 6859684"/>
              <a:gd name="connsiteX16" fmla="*/ 1097162 w 6859684"/>
              <a:gd name="connsiteY16" fmla="*/ 6541963 h 6859684"/>
              <a:gd name="connsiteX17" fmla="*/ 1097667 w 6859684"/>
              <a:gd name="connsiteY17" fmla="*/ 6346598 h 6859684"/>
              <a:gd name="connsiteX18" fmla="*/ 862555 w 6859684"/>
              <a:gd name="connsiteY18" fmla="*/ 5779196 h 6859684"/>
              <a:gd name="connsiteX19" fmla="*/ 6858927 w 6859684"/>
              <a:gd name="connsiteY19" fmla="*/ 6778928 h 6859684"/>
              <a:gd name="connsiteX20" fmla="*/ 6698255 w 6859684"/>
              <a:gd name="connsiteY20" fmla="*/ 6778928 h 6859684"/>
              <a:gd name="connsiteX21" fmla="*/ 6698255 w 6859684"/>
              <a:gd name="connsiteY21" fmla="*/ 3510262 h 6859684"/>
              <a:gd name="connsiteX22" fmla="*/ 3293844 w 6859684"/>
              <a:gd name="connsiteY22" fmla="*/ 3510262 h 6859684"/>
              <a:gd name="connsiteX23" fmla="*/ 1724689 w 6859684"/>
              <a:gd name="connsiteY23" fmla="*/ 5216173 h 6859684"/>
              <a:gd name="connsiteX24" fmla="*/ 1644354 w 6859684"/>
              <a:gd name="connsiteY24" fmla="*/ 5296508 h 6859684"/>
              <a:gd name="connsiteX25" fmla="*/ 81599 w 6859684"/>
              <a:gd name="connsiteY25" fmla="*/ 5296508 h 6859684"/>
              <a:gd name="connsiteX26" fmla="*/ 1263 w 6859684"/>
              <a:gd name="connsiteY26" fmla="*/ 5216173 h 6859684"/>
              <a:gd name="connsiteX27" fmla="*/ 3131320 w 6859684"/>
              <a:gd name="connsiteY27" fmla="*/ 2010496 h 6859684"/>
              <a:gd name="connsiteX28" fmla="*/ 4019559 w 6859684"/>
              <a:gd name="connsiteY28" fmla="*/ 2010496 h 6859684"/>
              <a:gd name="connsiteX29" fmla="*/ 4019559 w 6859684"/>
              <a:gd name="connsiteY29" fmla="*/ 1224655 h 6859684"/>
              <a:gd name="connsiteX30" fmla="*/ 3661502 w 6859684"/>
              <a:gd name="connsiteY30" fmla="*/ 1055563 h 6859684"/>
              <a:gd name="connsiteX31" fmla="*/ 2857977 w 6859684"/>
              <a:gd name="connsiteY31" fmla="*/ 1055563 h 6859684"/>
              <a:gd name="connsiteX32" fmla="*/ 2456973 w 6859684"/>
              <a:gd name="connsiteY32" fmla="*/ 640243 h 6859684"/>
              <a:gd name="connsiteX33" fmla="*/ 2857977 w 6859684"/>
              <a:gd name="connsiteY33" fmla="*/ 224923 h 6859684"/>
              <a:gd name="connsiteX34" fmla="*/ 3613671 w 6859684"/>
              <a:gd name="connsiteY34" fmla="*/ 224923 h 6859684"/>
              <a:gd name="connsiteX35" fmla="*/ 4085748 w 6859684"/>
              <a:gd name="connsiteY35" fmla="*/ 1263 h 6859684"/>
              <a:gd name="connsiteX36" fmla="*/ 4557825 w 6859684"/>
              <a:gd name="connsiteY36" fmla="*/ 224923 h 6859684"/>
              <a:gd name="connsiteX37" fmla="*/ 5341813 w 6859684"/>
              <a:gd name="connsiteY37" fmla="*/ 224923 h 6859684"/>
              <a:gd name="connsiteX38" fmla="*/ 5742818 w 6859684"/>
              <a:gd name="connsiteY38" fmla="*/ 640243 h 6859684"/>
              <a:gd name="connsiteX39" fmla="*/ 5341813 w 6859684"/>
              <a:gd name="connsiteY39" fmla="*/ 1055563 h 6859684"/>
              <a:gd name="connsiteX40" fmla="*/ 4509994 w 6859684"/>
              <a:gd name="connsiteY40" fmla="*/ 1055563 h 6859684"/>
              <a:gd name="connsiteX41" fmla="*/ 4180231 w 6859684"/>
              <a:gd name="connsiteY41" fmla="*/ 1220781 h 6859684"/>
              <a:gd name="connsiteX42" fmla="*/ 4180231 w 6859684"/>
              <a:gd name="connsiteY42" fmla="*/ 2010496 h 6859684"/>
              <a:gd name="connsiteX43" fmla="*/ 6698424 w 6859684"/>
              <a:gd name="connsiteY43" fmla="*/ 2010496 h 6859684"/>
              <a:gd name="connsiteX44" fmla="*/ 6698424 w 6859684"/>
              <a:gd name="connsiteY44" fmla="*/ 81767 h 6859684"/>
              <a:gd name="connsiteX45" fmla="*/ 6859095 w 6859684"/>
              <a:gd name="connsiteY45" fmla="*/ 81767 h 6859684"/>
              <a:gd name="connsiteX46" fmla="*/ 6859095 w 6859684"/>
              <a:gd name="connsiteY46" fmla="*/ 6778928 h 6859684"/>
              <a:gd name="connsiteX47" fmla="*/ 162945 w 6859684"/>
              <a:gd name="connsiteY47" fmla="*/ 5135837 h 6859684"/>
              <a:gd name="connsiteX48" fmla="*/ 1565366 w 6859684"/>
              <a:gd name="connsiteY48" fmla="*/ 5135837 h 6859684"/>
              <a:gd name="connsiteX49" fmla="*/ 3293844 w 6859684"/>
              <a:gd name="connsiteY49" fmla="*/ 3349591 h 6859684"/>
              <a:gd name="connsiteX50" fmla="*/ 6698424 w 6859684"/>
              <a:gd name="connsiteY50" fmla="*/ 3349591 h 6859684"/>
              <a:gd name="connsiteX51" fmla="*/ 6698424 w 6859684"/>
              <a:gd name="connsiteY51" fmla="*/ 2171335 h 6859684"/>
              <a:gd name="connsiteX52" fmla="*/ 3131320 w 6859684"/>
              <a:gd name="connsiteY52" fmla="*/ 2171335 h 6859684"/>
              <a:gd name="connsiteX53" fmla="*/ 162945 w 6859684"/>
              <a:gd name="connsiteY53" fmla="*/ 5135837 h 6859684"/>
              <a:gd name="connsiteX54" fmla="*/ 2857809 w 6859684"/>
              <a:gd name="connsiteY54" fmla="*/ 385931 h 6859684"/>
              <a:gd name="connsiteX55" fmla="*/ 2617476 w 6859684"/>
              <a:gd name="connsiteY55" fmla="*/ 640411 h 6859684"/>
              <a:gd name="connsiteX56" fmla="*/ 2857809 w 6859684"/>
              <a:gd name="connsiteY56" fmla="*/ 894892 h 6859684"/>
              <a:gd name="connsiteX57" fmla="*/ 3695186 w 6859684"/>
              <a:gd name="connsiteY57" fmla="*/ 894892 h 6859684"/>
              <a:gd name="connsiteX58" fmla="*/ 3754300 w 6859684"/>
              <a:gd name="connsiteY58" fmla="*/ 920828 h 6859684"/>
              <a:gd name="connsiteX59" fmla="*/ 4417196 w 6859684"/>
              <a:gd name="connsiteY59" fmla="*/ 920828 h 6859684"/>
              <a:gd name="connsiteX60" fmla="*/ 4476311 w 6859684"/>
              <a:gd name="connsiteY60" fmla="*/ 895060 h 6859684"/>
              <a:gd name="connsiteX61" fmla="*/ 5341813 w 6859684"/>
              <a:gd name="connsiteY61" fmla="*/ 895060 h 6859684"/>
              <a:gd name="connsiteX62" fmla="*/ 5582146 w 6859684"/>
              <a:gd name="connsiteY62" fmla="*/ 640580 h 6859684"/>
              <a:gd name="connsiteX63" fmla="*/ 5341813 w 6859684"/>
              <a:gd name="connsiteY63" fmla="*/ 386099 h 6859684"/>
              <a:gd name="connsiteX64" fmla="*/ 4518247 w 6859684"/>
              <a:gd name="connsiteY64" fmla="*/ 386099 h 6859684"/>
              <a:gd name="connsiteX65" fmla="*/ 4452900 w 6859684"/>
              <a:gd name="connsiteY65" fmla="*/ 352584 h 6859684"/>
              <a:gd name="connsiteX66" fmla="*/ 4085580 w 6859684"/>
              <a:gd name="connsiteY66" fmla="*/ 162440 h 6859684"/>
              <a:gd name="connsiteX67" fmla="*/ 3718259 w 6859684"/>
              <a:gd name="connsiteY67" fmla="*/ 352584 h 6859684"/>
              <a:gd name="connsiteX68" fmla="*/ 3652912 w 6859684"/>
              <a:gd name="connsiteY68" fmla="*/ 386099 h 6859684"/>
              <a:gd name="connsiteX69" fmla="*/ 2857809 w 6859684"/>
              <a:gd name="connsiteY69" fmla="*/ 386099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859684" h="6859684">
                <a:moveTo>
                  <a:pt x="863734" y="6859432"/>
                </a:moveTo>
                <a:cubicBezTo>
                  <a:pt x="809503" y="6859432"/>
                  <a:pt x="755441" y="6848653"/>
                  <a:pt x="703568" y="6827264"/>
                </a:cubicBezTo>
                <a:cubicBezTo>
                  <a:pt x="599991" y="6784317"/>
                  <a:pt x="519655" y="6703813"/>
                  <a:pt x="477214" y="6600573"/>
                </a:cubicBezTo>
                <a:cubicBezTo>
                  <a:pt x="435278" y="6498511"/>
                  <a:pt x="435951" y="6386344"/>
                  <a:pt x="478898" y="6284788"/>
                </a:cubicBezTo>
                <a:lnTo>
                  <a:pt x="788114" y="5538526"/>
                </a:lnTo>
                <a:cubicBezTo>
                  <a:pt x="813040" y="5478400"/>
                  <a:pt x="911733" y="5478400"/>
                  <a:pt x="936491" y="5538526"/>
                </a:cubicBezTo>
                <a:lnTo>
                  <a:pt x="1245876" y="6284956"/>
                </a:lnTo>
                <a:cubicBezTo>
                  <a:pt x="1289328" y="6389713"/>
                  <a:pt x="1288991" y="6502890"/>
                  <a:pt x="1245202" y="6603941"/>
                </a:cubicBezTo>
                <a:cubicBezTo>
                  <a:pt x="1204613" y="6704487"/>
                  <a:pt x="1125793" y="6784317"/>
                  <a:pt x="1023900" y="6827096"/>
                </a:cubicBezTo>
                <a:cubicBezTo>
                  <a:pt x="972364" y="6848653"/>
                  <a:pt x="918133" y="6859432"/>
                  <a:pt x="863734" y="6859432"/>
                </a:cubicBezTo>
                <a:close/>
                <a:moveTo>
                  <a:pt x="862555" y="5779196"/>
                </a:moveTo>
                <a:lnTo>
                  <a:pt x="627443" y="6346598"/>
                </a:lnTo>
                <a:cubicBezTo>
                  <a:pt x="627275" y="6346766"/>
                  <a:pt x="627275" y="6347103"/>
                  <a:pt x="627275" y="6347271"/>
                </a:cubicBezTo>
                <a:cubicBezTo>
                  <a:pt x="601001" y="6409081"/>
                  <a:pt x="600664" y="6477459"/>
                  <a:pt x="626264" y="6539773"/>
                </a:cubicBezTo>
                <a:cubicBezTo>
                  <a:pt x="652032" y="6603099"/>
                  <a:pt x="701547" y="6652446"/>
                  <a:pt x="765209" y="6678887"/>
                </a:cubicBezTo>
                <a:cubicBezTo>
                  <a:pt x="829208" y="6705329"/>
                  <a:pt x="899102" y="6705160"/>
                  <a:pt x="961922" y="6678887"/>
                </a:cubicBezTo>
                <a:cubicBezTo>
                  <a:pt x="1024069" y="6652951"/>
                  <a:pt x="1072068" y="6604278"/>
                  <a:pt x="1097162" y="6541963"/>
                </a:cubicBezTo>
                <a:cubicBezTo>
                  <a:pt x="1124278" y="6479480"/>
                  <a:pt x="1124278" y="6410765"/>
                  <a:pt x="1097667" y="6346598"/>
                </a:cubicBezTo>
                <a:lnTo>
                  <a:pt x="862555" y="5779196"/>
                </a:lnTo>
                <a:close/>
                <a:moveTo>
                  <a:pt x="6858927" y="6778928"/>
                </a:moveTo>
                <a:lnTo>
                  <a:pt x="6698255" y="6778928"/>
                </a:lnTo>
                <a:lnTo>
                  <a:pt x="6698255" y="3510262"/>
                </a:lnTo>
                <a:lnTo>
                  <a:pt x="3293844" y="3510262"/>
                </a:lnTo>
                <a:cubicBezTo>
                  <a:pt x="2428510" y="3510262"/>
                  <a:pt x="1724689" y="4275556"/>
                  <a:pt x="1724689" y="5216173"/>
                </a:cubicBezTo>
                <a:cubicBezTo>
                  <a:pt x="1724689" y="5260467"/>
                  <a:pt x="1688648" y="5296508"/>
                  <a:pt x="1644354" y="5296508"/>
                </a:cubicBezTo>
                <a:lnTo>
                  <a:pt x="81599" y="5296508"/>
                </a:lnTo>
                <a:cubicBezTo>
                  <a:pt x="37305" y="5296508"/>
                  <a:pt x="1263" y="5260467"/>
                  <a:pt x="1263" y="5216173"/>
                </a:cubicBezTo>
                <a:cubicBezTo>
                  <a:pt x="1263" y="3478600"/>
                  <a:pt x="1434673" y="2010496"/>
                  <a:pt x="3131320" y="2010496"/>
                </a:cubicBezTo>
                <a:lnTo>
                  <a:pt x="4019559" y="2010496"/>
                </a:lnTo>
                <a:lnTo>
                  <a:pt x="4019559" y="1224655"/>
                </a:lnTo>
                <a:cubicBezTo>
                  <a:pt x="3884993" y="1210171"/>
                  <a:pt x="3760532" y="1151561"/>
                  <a:pt x="3661502" y="1055563"/>
                </a:cubicBezTo>
                <a:lnTo>
                  <a:pt x="2857977" y="1055563"/>
                </a:lnTo>
                <a:cubicBezTo>
                  <a:pt x="2633139" y="1055563"/>
                  <a:pt x="2456973" y="873166"/>
                  <a:pt x="2456973" y="640243"/>
                </a:cubicBezTo>
                <a:cubicBezTo>
                  <a:pt x="2456973" y="407320"/>
                  <a:pt x="2633139" y="224923"/>
                  <a:pt x="2857977" y="224923"/>
                </a:cubicBezTo>
                <a:lnTo>
                  <a:pt x="3613671" y="224923"/>
                </a:lnTo>
                <a:cubicBezTo>
                  <a:pt x="3729880" y="84125"/>
                  <a:pt x="3903351" y="1263"/>
                  <a:pt x="4085748" y="1263"/>
                </a:cubicBezTo>
                <a:cubicBezTo>
                  <a:pt x="4268145" y="1263"/>
                  <a:pt x="4441616" y="84125"/>
                  <a:pt x="4557825" y="224923"/>
                </a:cubicBezTo>
                <a:lnTo>
                  <a:pt x="5341813" y="224923"/>
                </a:lnTo>
                <a:cubicBezTo>
                  <a:pt x="5566652" y="224923"/>
                  <a:pt x="5742818" y="407320"/>
                  <a:pt x="5742818" y="640243"/>
                </a:cubicBezTo>
                <a:cubicBezTo>
                  <a:pt x="5742818" y="873166"/>
                  <a:pt x="5566652" y="1055563"/>
                  <a:pt x="5341813" y="1055563"/>
                </a:cubicBezTo>
                <a:lnTo>
                  <a:pt x="4509994" y="1055563"/>
                </a:lnTo>
                <a:cubicBezTo>
                  <a:pt x="4417701" y="1144825"/>
                  <a:pt x="4303850" y="1201750"/>
                  <a:pt x="4180231" y="1220781"/>
                </a:cubicBezTo>
                <a:lnTo>
                  <a:pt x="4180231" y="2010496"/>
                </a:lnTo>
                <a:lnTo>
                  <a:pt x="6698424" y="2010496"/>
                </a:lnTo>
                <a:lnTo>
                  <a:pt x="6698424" y="81767"/>
                </a:lnTo>
                <a:lnTo>
                  <a:pt x="6859095" y="81767"/>
                </a:lnTo>
                <a:lnTo>
                  <a:pt x="6859095" y="6778928"/>
                </a:lnTo>
                <a:close/>
                <a:moveTo>
                  <a:pt x="162945" y="5135837"/>
                </a:moveTo>
                <a:lnTo>
                  <a:pt x="1565366" y="5135837"/>
                </a:lnTo>
                <a:cubicBezTo>
                  <a:pt x="1604607" y="4143684"/>
                  <a:pt x="2364848" y="3349591"/>
                  <a:pt x="3293844" y="3349591"/>
                </a:cubicBezTo>
                <a:lnTo>
                  <a:pt x="6698424" y="3349591"/>
                </a:lnTo>
                <a:lnTo>
                  <a:pt x="6698424" y="2171335"/>
                </a:lnTo>
                <a:lnTo>
                  <a:pt x="3131320" y="2171335"/>
                </a:lnTo>
                <a:cubicBezTo>
                  <a:pt x="1548018" y="2171335"/>
                  <a:pt x="206228" y="3520704"/>
                  <a:pt x="162945" y="5135837"/>
                </a:cubicBezTo>
                <a:close/>
                <a:moveTo>
                  <a:pt x="2857809" y="385931"/>
                </a:moveTo>
                <a:cubicBezTo>
                  <a:pt x="2720716" y="385931"/>
                  <a:pt x="2617476" y="495235"/>
                  <a:pt x="2617476" y="640411"/>
                </a:cubicBezTo>
                <a:cubicBezTo>
                  <a:pt x="2617476" y="785588"/>
                  <a:pt x="2720885" y="894892"/>
                  <a:pt x="2857809" y="894892"/>
                </a:cubicBezTo>
                <a:lnTo>
                  <a:pt x="3695186" y="894892"/>
                </a:lnTo>
                <a:cubicBezTo>
                  <a:pt x="3717585" y="894892"/>
                  <a:pt x="3738974" y="904323"/>
                  <a:pt x="3754300" y="920828"/>
                </a:cubicBezTo>
                <a:cubicBezTo>
                  <a:pt x="3928951" y="1110130"/>
                  <a:pt x="4242377" y="1110130"/>
                  <a:pt x="4417196" y="920828"/>
                </a:cubicBezTo>
                <a:cubicBezTo>
                  <a:pt x="4432522" y="904323"/>
                  <a:pt x="4453742" y="895060"/>
                  <a:pt x="4476311" y="895060"/>
                </a:cubicBezTo>
                <a:lnTo>
                  <a:pt x="5341813" y="895060"/>
                </a:lnTo>
                <a:cubicBezTo>
                  <a:pt x="5478905" y="895060"/>
                  <a:pt x="5582146" y="785756"/>
                  <a:pt x="5582146" y="640580"/>
                </a:cubicBezTo>
                <a:cubicBezTo>
                  <a:pt x="5582146" y="495403"/>
                  <a:pt x="5478737" y="386099"/>
                  <a:pt x="5341813" y="386099"/>
                </a:cubicBezTo>
                <a:lnTo>
                  <a:pt x="4518247" y="386099"/>
                </a:lnTo>
                <a:cubicBezTo>
                  <a:pt x="4492310" y="386099"/>
                  <a:pt x="4468058" y="373636"/>
                  <a:pt x="4452900" y="352584"/>
                </a:cubicBezTo>
                <a:cubicBezTo>
                  <a:pt x="4367512" y="233512"/>
                  <a:pt x="4230251" y="162440"/>
                  <a:pt x="4085580" y="162440"/>
                </a:cubicBezTo>
                <a:cubicBezTo>
                  <a:pt x="3940908" y="162440"/>
                  <a:pt x="3803647" y="233512"/>
                  <a:pt x="3718259" y="352584"/>
                </a:cubicBezTo>
                <a:cubicBezTo>
                  <a:pt x="3703270" y="373636"/>
                  <a:pt x="3678849" y="386099"/>
                  <a:pt x="3652912" y="386099"/>
                </a:cubicBezTo>
                <a:lnTo>
                  <a:pt x="2857809" y="386099"/>
                </a:lnTo>
                <a:close/>
              </a:path>
            </a:pathLst>
          </a:custGeom>
          <a:solidFill>
            <a:schemeClr val="accent1"/>
          </a:solid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grpSp>
        <p:nvGrpSpPr>
          <p:cNvPr id="59" name="Graphic 210">
            <a:extLst>
              <a:ext uri="{FF2B5EF4-FFF2-40B4-BE49-F238E27FC236}">
                <a16:creationId xmlns:a16="http://schemas.microsoft.com/office/drawing/2014/main" id="{0A6CCD11-65D3-E4C0-19C7-F195B696FD6F}"/>
              </a:ext>
            </a:extLst>
          </p:cNvPr>
          <p:cNvGrpSpPr/>
          <p:nvPr/>
        </p:nvGrpSpPr>
        <p:grpSpPr>
          <a:xfrm>
            <a:off x="4730919" y="893176"/>
            <a:ext cx="274891" cy="341578"/>
            <a:chOff x="-6766533" y="0"/>
            <a:chExt cx="5519073" cy="6858000"/>
          </a:xfrm>
          <a:solidFill>
            <a:schemeClr val="accent1"/>
          </a:solidFill>
        </p:grpSpPr>
        <p:sp>
          <p:nvSpPr>
            <p:cNvPr id="60" name="Freeform: Shape 212">
              <a:extLst>
                <a:ext uri="{FF2B5EF4-FFF2-40B4-BE49-F238E27FC236}">
                  <a16:creationId xmlns:a16="http://schemas.microsoft.com/office/drawing/2014/main" id="{2A9BB0BE-9AE8-2CB0-366B-AC2885E95EE3}"/>
                </a:ext>
              </a:extLst>
            </p:cNvPr>
            <p:cNvSpPr/>
            <p:nvPr/>
          </p:nvSpPr>
          <p:spPr>
            <a:xfrm>
              <a:off x="-6767796" y="-1263"/>
              <a:ext cx="5520757" cy="6859684"/>
            </a:xfrm>
            <a:custGeom>
              <a:avLst/>
              <a:gdLst>
                <a:gd name="connsiteX0" fmla="*/ 4992850 w 5520757"/>
                <a:gd name="connsiteY0" fmla="*/ 6859263 h 6859684"/>
                <a:gd name="connsiteX1" fmla="*/ 528076 w 5520757"/>
                <a:gd name="connsiteY1" fmla="*/ 6859263 h 6859684"/>
                <a:gd name="connsiteX2" fmla="*/ 1263 w 5520757"/>
                <a:gd name="connsiteY2" fmla="*/ 6332450 h 6859684"/>
                <a:gd name="connsiteX3" fmla="*/ 1263 w 5520757"/>
                <a:gd name="connsiteY3" fmla="*/ 1197876 h 6859684"/>
                <a:gd name="connsiteX4" fmla="*/ 447741 w 5520757"/>
                <a:gd name="connsiteY4" fmla="*/ 677126 h 6859684"/>
                <a:gd name="connsiteX5" fmla="*/ 447741 w 5520757"/>
                <a:gd name="connsiteY5" fmla="*/ 81599 h 6859684"/>
                <a:gd name="connsiteX6" fmla="*/ 528076 w 5520757"/>
                <a:gd name="connsiteY6" fmla="*/ 1263 h 6859684"/>
                <a:gd name="connsiteX7" fmla="*/ 2760463 w 5520757"/>
                <a:gd name="connsiteY7" fmla="*/ 1263 h 6859684"/>
                <a:gd name="connsiteX8" fmla="*/ 2840799 w 5520757"/>
                <a:gd name="connsiteY8" fmla="*/ 81599 h 6859684"/>
                <a:gd name="connsiteX9" fmla="*/ 2840799 w 5520757"/>
                <a:gd name="connsiteY9" fmla="*/ 670895 h 6859684"/>
                <a:gd name="connsiteX10" fmla="*/ 4992850 w 5520757"/>
                <a:gd name="connsiteY10" fmla="*/ 670895 h 6859684"/>
                <a:gd name="connsiteX11" fmla="*/ 5519663 w 5520757"/>
                <a:gd name="connsiteY11" fmla="*/ 1197708 h 6859684"/>
                <a:gd name="connsiteX12" fmla="*/ 5519663 w 5520757"/>
                <a:gd name="connsiteY12" fmla="*/ 6332282 h 6859684"/>
                <a:gd name="connsiteX13" fmla="*/ 4992850 w 5520757"/>
                <a:gd name="connsiteY13" fmla="*/ 6859263 h 6859684"/>
                <a:gd name="connsiteX14" fmla="*/ 528076 w 5520757"/>
                <a:gd name="connsiteY14" fmla="*/ 831735 h 6859684"/>
                <a:gd name="connsiteX15" fmla="*/ 161934 w 5520757"/>
                <a:gd name="connsiteY15" fmla="*/ 1197876 h 6859684"/>
                <a:gd name="connsiteX16" fmla="*/ 161934 w 5520757"/>
                <a:gd name="connsiteY16" fmla="*/ 6332450 h 6859684"/>
                <a:gd name="connsiteX17" fmla="*/ 528076 w 5520757"/>
                <a:gd name="connsiteY17" fmla="*/ 6698592 h 6859684"/>
                <a:gd name="connsiteX18" fmla="*/ 4992850 w 5520757"/>
                <a:gd name="connsiteY18" fmla="*/ 6698592 h 6859684"/>
                <a:gd name="connsiteX19" fmla="*/ 5358991 w 5520757"/>
                <a:gd name="connsiteY19" fmla="*/ 6332450 h 6859684"/>
                <a:gd name="connsiteX20" fmla="*/ 5358991 w 5520757"/>
                <a:gd name="connsiteY20" fmla="*/ 1197876 h 6859684"/>
                <a:gd name="connsiteX21" fmla="*/ 4992850 w 5520757"/>
                <a:gd name="connsiteY21" fmla="*/ 831735 h 6859684"/>
                <a:gd name="connsiteX22" fmla="*/ 528076 w 5520757"/>
                <a:gd name="connsiteY22" fmla="*/ 831735 h 6859684"/>
                <a:gd name="connsiteX23" fmla="*/ 608412 w 5520757"/>
                <a:gd name="connsiteY23" fmla="*/ 671063 h 6859684"/>
                <a:gd name="connsiteX24" fmla="*/ 2680127 w 5520757"/>
                <a:gd name="connsiteY24" fmla="*/ 671063 h 6859684"/>
                <a:gd name="connsiteX25" fmla="*/ 2680127 w 5520757"/>
                <a:gd name="connsiteY25" fmla="*/ 162103 h 6859684"/>
                <a:gd name="connsiteX26" fmla="*/ 608412 w 5520757"/>
                <a:gd name="connsiteY26" fmla="*/ 162103 h 6859684"/>
                <a:gd name="connsiteX27" fmla="*/ 608412 w 5520757"/>
                <a:gd name="connsiteY27" fmla="*/ 671063 h 6859684"/>
                <a:gd name="connsiteX28" fmla="*/ 4323218 w 5520757"/>
                <a:gd name="connsiteY28" fmla="*/ 5296509 h 6859684"/>
                <a:gd name="connsiteX29" fmla="*/ 4266461 w 5520757"/>
                <a:gd name="connsiteY29" fmla="*/ 5272930 h 6859684"/>
                <a:gd name="connsiteX30" fmla="*/ 1140951 w 5520757"/>
                <a:gd name="connsiteY30" fmla="*/ 2147588 h 6859684"/>
                <a:gd name="connsiteX31" fmla="*/ 1140951 w 5520757"/>
                <a:gd name="connsiteY31" fmla="*/ 2033906 h 6859684"/>
                <a:gd name="connsiteX32" fmla="*/ 1254465 w 5520757"/>
                <a:gd name="connsiteY32" fmla="*/ 2033906 h 6859684"/>
                <a:gd name="connsiteX33" fmla="*/ 4379807 w 5520757"/>
                <a:gd name="connsiteY33" fmla="*/ 5159248 h 6859684"/>
                <a:gd name="connsiteX34" fmla="*/ 4379807 w 5520757"/>
                <a:gd name="connsiteY34" fmla="*/ 5272930 h 6859684"/>
                <a:gd name="connsiteX35" fmla="*/ 4323218 w 5520757"/>
                <a:gd name="connsiteY35" fmla="*/ 5296509 h 6859684"/>
                <a:gd name="connsiteX36" fmla="*/ 1197876 w 5520757"/>
                <a:gd name="connsiteY36" fmla="*/ 5296509 h 6859684"/>
                <a:gd name="connsiteX37" fmla="*/ 1141119 w 5520757"/>
                <a:gd name="connsiteY37" fmla="*/ 5272930 h 6859684"/>
                <a:gd name="connsiteX38" fmla="*/ 1141119 w 5520757"/>
                <a:gd name="connsiteY38" fmla="*/ 5159248 h 6859684"/>
                <a:gd name="connsiteX39" fmla="*/ 2257397 w 5520757"/>
                <a:gd name="connsiteY39" fmla="*/ 4042970 h 6859684"/>
                <a:gd name="connsiteX40" fmla="*/ 2370911 w 5520757"/>
                <a:gd name="connsiteY40" fmla="*/ 4042970 h 6859684"/>
                <a:gd name="connsiteX41" fmla="*/ 2370911 w 5520757"/>
                <a:gd name="connsiteY41" fmla="*/ 4156652 h 6859684"/>
                <a:gd name="connsiteX42" fmla="*/ 1254633 w 5520757"/>
                <a:gd name="connsiteY42" fmla="*/ 5272930 h 6859684"/>
                <a:gd name="connsiteX43" fmla="*/ 1197876 w 5520757"/>
                <a:gd name="connsiteY43" fmla="*/ 5296509 h 6859684"/>
                <a:gd name="connsiteX44" fmla="*/ 3206940 w 5520757"/>
                <a:gd name="connsiteY44" fmla="*/ 3287444 h 6859684"/>
                <a:gd name="connsiteX45" fmla="*/ 3150183 w 5520757"/>
                <a:gd name="connsiteY45" fmla="*/ 3263866 h 6859684"/>
                <a:gd name="connsiteX46" fmla="*/ 3150183 w 5520757"/>
                <a:gd name="connsiteY46" fmla="*/ 3150183 h 6859684"/>
                <a:gd name="connsiteX47" fmla="*/ 4266461 w 5520757"/>
                <a:gd name="connsiteY47" fmla="*/ 2033906 h 6859684"/>
                <a:gd name="connsiteX48" fmla="*/ 4379975 w 5520757"/>
                <a:gd name="connsiteY48" fmla="*/ 2033906 h 6859684"/>
                <a:gd name="connsiteX49" fmla="*/ 4379975 w 5520757"/>
                <a:gd name="connsiteY49" fmla="*/ 2147588 h 6859684"/>
                <a:gd name="connsiteX50" fmla="*/ 3263697 w 5520757"/>
                <a:gd name="connsiteY50" fmla="*/ 3263866 h 6859684"/>
                <a:gd name="connsiteX51" fmla="*/ 3206940 w 5520757"/>
                <a:gd name="connsiteY51" fmla="*/ 3287444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20757" h="6859684">
                  <a:moveTo>
                    <a:pt x="4992850" y="6859263"/>
                  </a:moveTo>
                  <a:lnTo>
                    <a:pt x="528076" y="6859263"/>
                  </a:lnTo>
                  <a:cubicBezTo>
                    <a:pt x="237554" y="6859263"/>
                    <a:pt x="1263" y="6622804"/>
                    <a:pt x="1263" y="6332450"/>
                  </a:cubicBezTo>
                  <a:lnTo>
                    <a:pt x="1263" y="1197876"/>
                  </a:lnTo>
                  <a:cubicBezTo>
                    <a:pt x="1263" y="934638"/>
                    <a:pt x="195113" y="716031"/>
                    <a:pt x="447741" y="677126"/>
                  </a:cubicBezTo>
                  <a:lnTo>
                    <a:pt x="447741" y="81599"/>
                  </a:lnTo>
                  <a:cubicBezTo>
                    <a:pt x="447741" y="37305"/>
                    <a:pt x="483782" y="1263"/>
                    <a:pt x="528076" y="1263"/>
                  </a:cubicBezTo>
                  <a:lnTo>
                    <a:pt x="2760463" y="1263"/>
                  </a:lnTo>
                  <a:cubicBezTo>
                    <a:pt x="2804757" y="1263"/>
                    <a:pt x="2840799" y="37305"/>
                    <a:pt x="2840799" y="81599"/>
                  </a:cubicBezTo>
                  <a:lnTo>
                    <a:pt x="2840799" y="670895"/>
                  </a:lnTo>
                  <a:lnTo>
                    <a:pt x="4992850" y="670895"/>
                  </a:lnTo>
                  <a:cubicBezTo>
                    <a:pt x="5283372" y="670895"/>
                    <a:pt x="5519663" y="907355"/>
                    <a:pt x="5519663" y="1197708"/>
                  </a:cubicBezTo>
                  <a:lnTo>
                    <a:pt x="5519663" y="6332282"/>
                  </a:lnTo>
                  <a:cubicBezTo>
                    <a:pt x="5519663" y="6622804"/>
                    <a:pt x="5283372" y="6859263"/>
                    <a:pt x="4992850" y="6859263"/>
                  </a:cubicBezTo>
                  <a:close/>
                  <a:moveTo>
                    <a:pt x="528076" y="831735"/>
                  </a:moveTo>
                  <a:cubicBezTo>
                    <a:pt x="326142" y="831735"/>
                    <a:pt x="161934" y="995943"/>
                    <a:pt x="161934" y="1197876"/>
                  </a:cubicBezTo>
                  <a:lnTo>
                    <a:pt x="161934" y="6332450"/>
                  </a:lnTo>
                  <a:cubicBezTo>
                    <a:pt x="161934" y="6534384"/>
                    <a:pt x="326142" y="6698592"/>
                    <a:pt x="528076" y="6698592"/>
                  </a:cubicBezTo>
                  <a:lnTo>
                    <a:pt x="4992850" y="6698592"/>
                  </a:lnTo>
                  <a:cubicBezTo>
                    <a:pt x="5194783" y="6698592"/>
                    <a:pt x="5358991" y="6534384"/>
                    <a:pt x="5358991" y="6332450"/>
                  </a:cubicBezTo>
                  <a:lnTo>
                    <a:pt x="5358991" y="1197876"/>
                  </a:lnTo>
                  <a:cubicBezTo>
                    <a:pt x="5358991" y="995943"/>
                    <a:pt x="5194783" y="831735"/>
                    <a:pt x="4992850" y="831735"/>
                  </a:cubicBezTo>
                  <a:lnTo>
                    <a:pt x="528076" y="831735"/>
                  </a:lnTo>
                  <a:close/>
                  <a:moveTo>
                    <a:pt x="608412" y="671063"/>
                  </a:moveTo>
                  <a:lnTo>
                    <a:pt x="2680127" y="671063"/>
                  </a:lnTo>
                  <a:lnTo>
                    <a:pt x="2680127" y="162103"/>
                  </a:lnTo>
                  <a:lnTo>
                    <a:pt x="608412" y="162103"/>
                  </a:lnTo>
                  <a:lnTo>
                    <a:pt x="608412" y="671063"/>
                  </a:lnTo>
                  <a:close/>
                  <a:moveTo>
                    <a:pt x="4323218" y="5296509"/>
                  </a:moveTo>
                  <a:cubicBezTo>
                    <a:pt x="4302671" y="5296509"/>
                    <a:pt x="4282124" y="5288593"/>
                    <a:pt x="4266461" y="5272930"/>
                  </a:cubicBezTo>
                  <a:lnTo>
                    <a:pt x="1140951" y="2147588"/>
                  </a:lnTo>
                  <a:cubicBezTo>
                    <a:pt x="1109625" y="2116262"/>
                    <a:pt x="1109625" y="2065232"/>
                    <a:pt x="1140951" y="2033906"/>
                  </a:cubicBezTo>
                  <a:cubicBezTo>
                    <a:pt x="1172277" y="2002580"/>
                    <a:pt x="1223139" y="2002580"/>
                    <a:pt x="1254465" y="2033906"/>
                  </a:cubicBezTo>
                  <a:lnTo>
                    <a:pt x="4379807" y="5159248"/>
                  </a:lnTo>
                  <a:cubicBezTo>
                    <a:pt x="4411132" y="5190573"/>
                    <a:pt x="4411132" y="5241604"/>
                    <a:pt x="4379807" y="5272930"/>
                  </a:cubicBezTo>
                  <a:cubicBezTo>
                    <a:pt x="4364312" y="5288761"/>
                    <a:pt x="4343765" y="5296509"/>
                    <a:pt x="4323218" y="5296509"/>
                  </a:cubicBezTo>
                  <a:close/>
                  <a:moveTo>
                    <a:pt x="1197876" y="5296509"/>
                  </a:moveTo>
                  <a:cubicBezTo>
                    <a:pt x="1177329" y="5296509"/>
                    <a:pt x="1156782" y="5288593"/>
                    <a:pt x="1141119" y="5272930"/>
                  </a:cubicBezTo>
                  <a:cubicBezTo>
                    <a:pt x="1109794" y="5241604"/>
                    <a:pt x="1109794" y="5190573"/>
                    <a:pt x="1141119" y="5159248"/>
                  </a:cubicBezTo>
                  <a:lnTo>
                    <a:pt x="2257397" y="4042970"/>
                  </a:lnTo>
                  <a:cubicBezTo>
                    <a:pt x="2288723" y="4011644"/>
                    <a:pt x="2339585" y="4011644"/>
                    <a:pt x="2370911" y="4042970"/>
                  </a:cubicBezTo>
                  <a:cubicBezTo>
                    <a:pt x="2402237" y="4074295"/>
                    <a:pt x="2402237" y="4125326"/>
                    <a:pt x="2370911" y="4156652"/>
                  </a:cubicBezTo>
                  <a:lnTo>
                    <a:pt x="1254633" y="5272930"/>
                  </a:lnTo>
                  <a:cubicBezTo>
                    <a:pt x="1238971" y="5288761"/>
                    <a:pt x="1218423" y="5296509"/>
                    <a:pt x="1197876" y="5296509"/>
                  </a:cubicBezTo>
                  <a:close/>
                  <a:moveTo>
                    <a:pt x="3206940" y="3287444"/>
                  </a:moveTo>
                  <a:cubicBezTo>
                    <a:pt x="3186393" y="3287444"/>
                    <a:pt x="3165846" y="3279529"/>
                    <a:pt x="3150183" y="3263866"/>
                  </a:cubicBezTo>
                  <a:cubicBezTo>
                    <a:pt x="3118857" y="3232540"/>
                    <a:pt x="3118857" y="3181509"/>
                    <a:pt x="3150183" y="3150183"/>
                  </a:cubicBezTo>
                  <a:lnTo>
                    <a:pt x="4266461" y="2033906"/>
                  </a:lnTo>
                  <a:cubicBezTo>
                    <a:pt x="4297787" y="2002580"/>
                    <a:pt x="4348649" y="2002580"/>
                    <a:pt x="4379975" y="2033906"/>
                  </a:cubicBezTo>
                  <a:cubicBezTo>
                    <a:pt x="4411301" y="2065232"/>
                    <a:pt x="4411301" y="2116262"/>
                    <a:pt x="4379975" y="2147588"/>
                  </a:cubicBezTo>
                  <a:lnTo>
                    <a:pt x="3263697" y="3263866"/>
                  </a:lnTo>
                  <a:cubicBezTo>
                    <a:pt x="3248034" y="3279529"/>
                    <a:pt x="3227487" y="3287444"/>
                    <a:pt x="3206940" y="3287444"/>
                  </a:cubicBezTo>
                  <a:close/>
                </a:path>
              </a:pathLst>
            </a:custGeom>
            <a:grp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61" name="Freeform: Shape 213">
              <a:extLst>
                <a:ext uri="{FF2B5EF4-FFF2-40B4-BE49-F238E27FC236}">
                  <a16:creationId xmlns:a16="http://schemas.microsoft.com/office/drawing/2014/main" id="{84E08EDE-01C9-FC9E-D58E-D44A995412F2}"/>
                </a:ext>
              </a:extLst>
            </p:cNvPr>
            <p:cNvSpPr/>
            <p:nvPr/>
          </p:nvSpPr>
          <p:spPr>
            <a:xfrm>
              <a:off x="-2892319" y="222060"/>
              <a:ext cx="894302" cy="163366"/>
            </a:xfrm>
            <a:custGeom>
              <a:avLst/>
              <a:gdLst>
                <a:gd name="connsiteX0" fmla="*/ 1263 w 894302"/>
                <a:gd name="connsiteY0" fmla="*/ 1263 h 163365"/>
                <a:gd name="connsiteX1" fmla="*/ 894218 w 894302"/>
                <a:gd name="connsiteY1" fmla="*/ 1263 h 163365"/>
                <a:gd name="connsiteX2" fmla="*/ 894218 w 894302"/>
                <a:gd name="connsiteY2" fmla="*/ 162103 h 163365"/>
                <a:gd name="connsiteX3" fmla="*/ 1263 w 894302"/>
                <a:gd name="connsiteY3" fmla="*/ 162103 h 163365"/>
              </a:gdLst>
              <a:ahLst/>
              <a:cxnLst>
                <a:cxn ang="0">
                  <a:pos x="connsiteX0" y="connsiteY0"/>
                </a:cxn>
                <a:cxn ang="0">
                  <a:pos x="connsiteX1" y="connsiteY1"/>
                </a:cxn>
                <a:cxn ang="0">
                  <a:pos x="connsiteX2" y="connsiteY2"/>
                </a:cxn>
                <a:cxn ang="0">
                  <a:pos x="connsiteX3" y="connsiteY3"/>
                </a:cxn>
              </a:cxnLst>
              <a:rect l="l" t="t" r="r" b="b"/>
              <a:pathLst>
                <a:path w="894302" h="163365">
                  <a:moveTo>
                    <a:pt x="1263" y="1263"/>
                  </a:moveTo>
                  <a:lnTo>
                    <a:pt x="894218" y="1263"/>
                  </a:lnTo>
                  <a:lnTo>
                    <a:pt x="894218" y="162103"/>
                  </a:lnTo>
                  <a:lnTo>
                    <a:pt x="1263" y="162103"/>
                  </a:lnTo>
                  <a:close/>
                </a:path>
              </a:pathLst>
            </a:custGeom>
            <a:grpFill/>
            <a:ln w="9525" cap="flat">
              <a:noFill/>
              <a:prstDash val="solid"/>
              <a:miter/>
            </a:ln>
          </p:spPr>
          <p:txBody>
            <a:bodyPr rtlCol="0" anchor="ctr"/>
            <a:lstStyle/>
            <a:p>
              <a:pPr defTabSz="914229"/>
              <a:endParaRPr lang="en-US" sz="1000" dirty="0">
                <a:solidFill>
                  <a:srgbClr val="000000"/>
                </a:solidFill>
                <a:latin typeface="IBM Plex Sans"/>
              </a:endParaRPr>
            </a:p>
          </p:txBody>
        </p:sp>
      </p:grpSp>
      <p:grpSp>
        <p:nvGrpSpPr>
          <p:cNvPr id="62" name="Graphic 214">
            <a:extLst>
              <a:ext uri="{FF2B5EF4-FFF2-40B4-BE49-F238E27FC236}">
                <a16:creationId xmlns:a16="http://schemas.microsoft.com/office/drawing/2014/main" id="{9460C034-0665-E89B-D33C-49591360131C}"/>
              </a:ext>
            </a:extLst>
          </p:cNvPr>
          <p:cNvGrpSpPr/>
          <p:nvPr/>
        </p:nvGrpSpPr>
        <p:grpSpPr>
          <a:xfrm>
            <a:off x="9412610" y="876794"/>
            <a:ext cx="310614" cy="340754"/>
            <a:chOff x="-5890062" y="0"/>
            <a:chExt cx="6251396" cy="6858000"/>
          </a:xfrm>
          <a:solidFill>
            <a:schemeClr val="accent1"/>
          </a:solidFill>
        </p:grpSpPr>
        <p:sp>
          <p:nvSpPr>
            <p:cNvPr id="63" name="Freeform: Shape 216">
              <a:extLst>
                <a:ext uri="{FF2B5EF4-FFF2-40B4-BE49-F238E27FC236}">
                  <a16:creationId xmlns:a16="http://schemas.microsoft.com/office/drawing/2014/main" id="{8503DC8C-D61C-5CD8-11E4-89B79D55B804}"/>
                </a:ext>
              </a:extLst>
            </p:cNvPr>
            <p:cNvSpPr/>
            <p:nvPr/>
          </p:nvSpPr>
          <p:spPr>
            <a:xfrm>
              <a:off x="-5891326" y="-1264"/>
              <a:ext cx="6253081" cy="6859685"/>
            </a:xfrm>
            <a:custGeom>
              <a:avLst/>
              <a:gdLst>
                <a:gd name="connsiteX0" fmla="*/ 5359435 w 6253081"/>
                <a:gd name="connsiteY0" fmla="*/ 6859938 h 6859685"/>
                <a:gd name="connsiteX1" fmla="*/ 894152 w 6253081"/>
                <a:gd name="connsiteY1" fmla="*/ 6859938 h 6859685"/>
                <a:gd name="connsiteX2" fmla="*/ 813777 w 6253081"/>
                <a:gd name="connsiteY2" fmla="*/ 6779563 h 6859685"/>
                <a:gd name="connsiteX3" fmla="*/ 813777 w 6253081"/>
                <a:gd name="connsiteY3" fmla="*/ 1055071 h 6859685"/>
                <a:gd name="connsiteX4" fmla="*/ 1264 w 6253081"/>
                <a:gd name="connsiteY4" fmla="*/ 1055071 h 6859685"/>
                <a:gd name="connsiteX5" fmla="*/ 1264 w 6253081"/>
                <a:gd name="connsiteY5" fmla="*/ 894320 h 6859685"/>
                <a:gd name="connsiteX6" fmla="*/ 1930097 w 6253081"/>
                <a:gd name="connsiteY6" fmla="*/ 894320 h 6859685"/>
                <a:gd name="connsiteX7" fmla="*/ 1930097 w 6253081"/>
                <a:gd name="connsiteY7" fmla="*/ 81639 h 6859685"/>
                <a:gd name="connsiteX8" fmla="*/ 2010473 w 6253081"/>
                <a:gd name="connsiteY8" fmla="*/ 1264 h 6859685"/>
                <a:gd name="connsiteX9" fmla="*/ 4243114 w 6253081"/>
                <a:gd name="connsiteY9" fmla="*/ 1264 h 6859685"/>
                <a:gd name="connsiteX10" fmla="*/ 4323489 w 6253081"/>
                <a:gd name="connsiteY10" fmla="*/ 81639 h 6859685"/>
                <a:gd name="connsiteX11" fmla="*/ 4323489 w 6253081"/>
                <a:gd name="connsiteY11" fmla="*/ 894320 h 6859685"/>
                <a:gd name="connsiteX12" fmla="*/ 6252660 w 6253081"/>
                <a:gd name="connsiteY12" fmla="*/ 894320 h 6859685"/>
                <a:gd name="connsiteX13" fmla="*/ 6252660 w 6253081"/>
                <a:gd name="connsiteY13" fmla="*/ 1055071 h 6859685"/>
                <a:gd name="connsiteX14" fmla="*/ 5439810 w 6253081"/>
                <a:gd name="connsiteY14" fmla="*/ 1055071 h 6859685"/>
                <a:gd name="connsiteX15" fmla="*/ 5439810 w 6253081"/>
                <a:gd name="connsiteY15" fmla="*/ 6779563 h 6859685"/>
                <a:gd name="connsiteX16" fmla="*/ 5359435 w 6253081"/>
                <a:gd name="connsiteY16" fmla="*/ 6859938 h 6859685"/>
                <a:gd name="connsiteX17" fmla="*/ 974527 w 6253081"/>
                <a:gd name="connsiteY17" fmla="*/ 6699188 h 6859685"/>
                <a:gd name="connsiteX18" fmla="*/ 5279060 w 6253081"/>
                <a:gd name="connsiteY18" fmla="*/ 6699188 h 6859685"/>
                <a:gd name="connsiteX19" fmla="*/ 5279060 w 6253081"/>
                <a:gd name="connsiteY19" fmla="*/ 1055071 h 6859685"/>
                <a:gd name="connsiteX20" fmla="*/ 974527 w 6253081"/>
                <a:gd name="connsiteY20" fmla="*/ 1055071 h 6859685"/>
                <a:gd name="connsiteX21" fmla="*/ 974527 w 6253081"/>
                <a:gd name="connsiteY21" fmla="*/ 6699188 h 6859685"/>
                <a:gd name="connsiteX22" fmla="*/ 2090848 w 6253081"/>
                <a:gd name="connsiteY22" fmla="*/ 894320 h 6859685"/>
                <a:gd name="connsiteX23" fmla="*/ 4162739 w 6253081"/>
                <a:gd name="connsiteY23" fmla="*/ 894320 h 6859685"/>
                <a:gd name="connsiteX24" fmla="*/ 4162739 w 6253081"/>
                <a:gd name="connsiteY24" fmla="*/ 162014 h 6859685"/>
                <a:gd name="connsiteX25" fmla="*/ 2090848 w 6253081"/>
                <a:gd name="connsiteY25" fmla="*/ 162014 h 6859685"/>
                <a:gd name="connsiteX26" fmla="*/ 2090848 w 6253081"/>
                <a:gd name="connsiteY26" fmla="*/ 894320 h 6859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253081" h="6859685">
                  <a:moveTo>
                    <a:pt x="5359435" y="6859938"/>
                  </a:moveTo>
                  <a:lnTo>
                    <a:pt x="894152" y="6859938"/>
                  </a:lnTo>
                  <a:cubicBezTo>
                    <a:pt x="849836" y="6859938"/>
                    <a:pt x="813777" y="6823879"/>
                    <a:pt x="813777" y="6779563"/>
                  </a:cubicBezTo>
                  <a:lnTo>
                    <a:pt x="813777" y="1055071"/>
                  </a:lnTo>
                  <a:lnTo>
                    <a:pt x="1264" y="1055071"/>
                  </a:lnTo>
                  <a:lnTo>
                    <a:pt x="1264" y="894320"/>
                  </a:lnTo>
                  <a:lnTo>
                    <a:pt x="1930097" y="894320"/>
                  </a:lnTo>
                  <a:lnTo>
                    <a:pt x="1930097" y="81639"/>
                  </a:lnTo>
                  <a:cubicBezTo>
                    <a:pt x="1930097" y="37323"/>
                    <a:pt x="1965988" y="1264"/>
                    <a:pt x="2010473" y="1264"/>
                  </a:cubicBezTo>
                  <a:lnTo>
                    <a:pt x="4243114" y="1264"/>
                  </a:lnTo>
                  <a:cubicBezTo>
                    <a:pt x="4287430" y="1264"/>
                    <a:pt x="4323489" y="37323"/>
                    <a:pt x="4323489" y="81639"/>
                  </a:cubicBezTo>
                  <a:lnTo>
                    <a:pt x="4323489" y="894320"/>
                  </a:lnTo>
                  <a:lnTo>
                    <a:pt x="6252660" y="894320"/>
                  </a:lnTo>
                  <a:lnTo>
                    <a:pt x="6252660" y="1055071"/>
                  </a:lnTo>
                  <a:lnTo>
                    <a:pt x="5439810" y="1055071"/>
                  </a:lnTo>
                  <a:lnTo>
                    <a:pt x="5439810" y="6779563"/>
                  </a:lnTo>
                  <a:cubicBezTo>
                    <a:pt x="5439810" y="6823879"/>
                    <a:pt x="5403751" y="6859938"/>
                    <a:pt x="5359435" y="6859938"/>
                  </a:cubicBezTo>
                  <a:close/>
                  <a:moveTo>
                    <a:pt x="974527" y="6699188"/>
                  </a:moveTo>
                  <a:lnTo>
                    <a:pt x="5279060" y="6699188"/>
                  </a:lnTo>
                  <a:lnTo>
                    <a:pt x="5279060" y="1055071"/>
                  </a:lnTo>
                  <a:lnTo>
                    <a:pt x="974527" y="1055071"/>
                  </a:lnTo>
                  <a:lnTo>
                    <a:pt x="974527" y="6699188"/>
                  </a:lnTo>
                  <a:close/>
                  <a:moveTo>
                    <a:pt x="2090848" y="894320"/>
                  </a:moveTo>
                  <a:lnTo>
                    <a:pt x="4162739" y="894320"/>
                  </a:lnTo>
                  <a:lnTo>
                    <a:pt x="4162739" y="162014"/>
                  </a:lnTo>
                  <a:lnTo>
                    <a:pt x="2090848" y="162014"/>
                  </a:lnTo>
                  <a:lnTo>
                    <a:pt x="2090848" y="894320"/>
                  </a:lnTo>
                  <a:close/>
                </a:path>
              </a:pathLst>
            </a:custGeom>
            <a:grp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sp>
          <p:nvSpPr>
            <p:cNvPr id="64" name="Freeform: Shape 217">
              <a:extLst>
                <a:ext uri="{FF2B5EF4-FFF2-40B4-BE49-F238E27FC236}">
                  <a16:creationId xmlns:a16="http://schemas.microsoft.com/office/drawing/2014/main" id="{5BDBAEDB-8375-45F8-3BB6-B2793DB02DB3}"/>
                </a:ext>
              </a:extLst>
            </p:cNvPr>
            <p:cNvSpPr/>
            <p:nvPr/>
          </p:nvSpPr>
          <p:spPr>
            <a:xfrm>
              <a:off x="-3962492" y="1784849"/>
              <a:ext cx="2394403" cy="4180515"/>
            </a:xfrm>
            <a:custGeom>
              <a:avLst/>
              <a:gdLst>
                <a:gd name="connsiteX0" fmla="*/ 2314280 w 2394402"/>
                <a:gd name="connsiteY0" fmla="*/ 4180768 h 4180515"/>
                <a:gd name="connsiteX1" fmla="*/ 2233905 w 2394402"/>
                <a:gd name="connsiteY1" fmla="*/ 4100393 h 4180515"/>
                <a:gd name="connsiteX2" fmla="*/ 2233905 w 2394402"/>
                <a:gd name="connsiteY2" fmla="*/ 81639 h 4180515"/>
                <a:gd name="connsiteX3" fmla="*/ 2314280 w 2394402"/>
                <a:gd name="connsiteY3" fmla="*/ 1264 h 4180515"/>
                <a:gd name="connsiteX4" fmla="*/ 2394656 w 2394402"/>
                <a:gd name="connsiteY4" fmla="*/ 81639 h 4180515"/>
                <a:gd name="connsiteX5" fmla="*/ 2394656 w 2394402"/>
                <a:gd name="connsiteY5" fmla="*/ 4100393 h 4180515"/>
                <a:gd name="connsiteX6" fmla="*/ 2314280 w 2394402"/>
                <a:gd name="connsiteY6" fmla="*/ 4180768 h 4180515"/>
                <a:gd name="connsiteX7" fmla="*/ 1197960 w 2394402"/>
                <a:gd name="connsiteY7" fmla="*/ 4180768 h 4180515"/>
                <a:gd name="connsiteX8" fmla="*/ 1117585 w 2394402"/>
                <a:gd name="connsiteY8" fmla="*/ 4100393 h 4180515"/>
                <a:gd name="connsiteX9" fmla="*/ 1117585 w 2394402"/>
                <a:gd name="connsiteY9" fmla="*/ 81639 h 4180515"/>
                <a:gd name="connsiteX10" fmla="*/ 1197960 w 2394402"/>
                <a:gd name="connsiteY10" fmla="*/ 1264 h 4180515"/>
                <a:gd name="connsiteX11" fmla="*/ 1278335 w 2394402"/>
                <a:gd name="connsiteY11" fmla="*/ 81639 h 4180515"/>
                <a:gd name="connsiteX12" fmla="*/ 1278335 w 2394402"/>
                <a:gd name="connsiteY12" fmla="*/ 4100393 h 4180515"/>
                <a:gd name="connsiteX13" fmla="*/ 1197960 w 2394402"/>
                <a:gd name="connsiteY13" fmla="*/ 4180768 h 4180515"/>
                <a:gd name="connsiteX14" fmla="*/ 81639 w 2394402"/>
                <a:gd name="connsiteY14" fmla="*/ 4180768 h 4180515"/>
                <a:gd name="connsiteX15" fmla="*/ 1264 w 2394402"/>
                <a:gd name="connsiteY15" fmla="*/ 4100393 h 4180515"/>
                <a:gd name="connsiteX16" fmla="*/ 1264 w 2394402"/>
                <a:gd name="connsiteY16" fmla="*/ 81639 h 4180515"/>
                <a:gd name="connsiteX17" fmla="*/ 81639 w 2394402"/>
                <a:gd name="connsiteY17" fmla="*/ 1264 h 4180515"/>
                <a:gd name="connsiteX18" fmla="*/ 162014 w 2394402"/>
                <a:gd name="connsiteY18" fmla="*/ 81639 h 4180515"/>
                <a:gd name="connsiteX19" fmla="*/ 162014 w 2394402"/>
                <a:gd name="connsiteY19" fmla="*/ 4100393 h 4180515"/>
                <a:gd name="connsiteX20" fmla="*/ 81639 w 2394402"/>
                <a:gd name="connsiteY20" fmla="*/ 4180768 h 4180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94402" h="4180515">
                  <a:moveTo>
                    <a:pt x="2314280" y="4180768"/>
                  </a:moveTo>
                  <a:cubicBezTo>
                    <a:pt x="2269965" y="4180768"/>
                    <a:pt x="2233905" y="4144878"/>
                    <a:pt x="2233905" y="4100393"/>
                  </a:cubicBezTo>
                  <a:lnTo>
                    <a:pt x="2233905" y="81639"/>
                  </a:lnTo>
                  <a:cubicBezTo>
                    <a:pt x="2233905" y="37323"/>
                    <a:pt x="2269965" y="1264"/>
                    <a:pt x="2314280" y="1264"/>
                  </a:cubicBezTo>
                  <a:cubicBezTo>
                    <a:pt x="2358596" y="1264"/>
                    <a:pt x="2394656" y="37323"/>
                    <a:pt x="2394656" y="81639"/>
                  </a:cubicBezTo>
                  <a:lnTo>
                    <a:pt x="2394656" y="4100393"/>
                  </a:lnTo>
                  <a:cubicBezTo>
                    <a:pt x="2394656" y="4144709"/>
                    <a:pt x="2358596" y="4180768"/>
                    <a:pt x="2314280" y="4180768"/>
                  </a:cubicBezTo>
                  <a:close/>
                  <a:moveTo>
                    <a:pt x="1197960" y="4180768"/>
                  </a:moveTo>
                  <a:cubicBezTo>
                    <a:pt x="1153644" y="4180768"/>
                    <a:pt x="1117585" y="4144878"/>
                    <a:pt x="1117585" y="4100393"/>
                  </a:cubicBezTo>
                  <a:lnTo>
                    <a:pt x="1117585" y="81639"/>
                  </a:lnTo>
                  <a:cubicBezTo>
                    <a:pt x="1117585" y="37323"/>
                    <a:pt x="1153475" y="1264"/>
                    <a:pt x="1197960" y="1264"/>
                  </a:cubicBezTo>
                  <a:cubicBezTo>
                    <a:pt x="1242275" y="1264"/>
                    <a:pt x="1278335" y="37323"/>
                    <a:pt x="1278335" y="81639"/>
                  </a:cubicBezTo>
                  <a:lnTo>
                    <a:pt x="1278335" y="4100393"/>
                  </a:lnTo>
                  <a:cubicBezTo>
                    <a:pt x="1278335" y="4144709"/>
                    <a:pt x="1242444" y="4180768"/>
                    <a:pt x="1197960" y="4180768"/>
                  </a:cubicBezTo>
                  <a:close/>
                  <a:moveTo>
                    <a:pt x="81639" y="4180768"/>
                  </a:moveTo>
                  <a:cubicBezTo>
                    <a:pt x="37323" y="4180768"/>
                    <a:pt x="1264" y="4144878"/>
                    <a:pt x="1264" y="4100393"/>
                  </a:cubicBezTo>
                  <a:lnTo>
                    <a:pt x="1264" y="81639"/>
                  </a:lnTo>
                  <a:cubicBezTo>
                    <a:pt x="1264" y="37323"/>
                    <a:pt x="37155" y="1264"/>
                    <a:pt x="81639" y="1264"/>
                  </a:cubicBezTo>
                  <a:cubicBezTo>
                    <a:pt x="125955" y="1264"/>
                    <a:pt x="162014" y="37323"/>
                    <a:pt x="162014" y="81639"/>
                  </a:cubicBezTo>
                  <a:lnTo>
                    <a:pt x="162014" y="4100393"/>
                  </a:lnTo>
                  <a:cubicBezTo>
                    <a:pt x="162014" y="4144709"/>
                    <a:pt x="126123" y="4180768"/>
                    <a:pt x="81639" y="4180768"/>
                  </a:cubicBezTo>
                  <a:close/>
                </a:path>
              </a:pathLst>
            </a:custGeom>
            <a:grp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grpSp>
      <p:sp>
        <p:nvSpPr>
          <p:cNvPr id="65" name="Graphic 218">
            <a:extLst>
              <a:ext uri="{FF2B5EF4-FFF2-40B4-BE49-F238E27FC236}">
                <a16:creationId xmlns:a16="http://schemas.microsoft.com/office/drawing/2014/main" id="{A8229F79-2D22-3428-F589-B40C18579A46}"/>
              </a:ext>
            </a:extLst>
          </p:cNvPr>
          <p:cNvSpPr/>
          <p:nvPr/>
        </p:nvSpPr>
        <p:spPr>
          <a:xfrm>
            <a:off x="10289372" y="866706"/>
            <a:ext cx="380072" cy="360931"/>
          </a:xfrm>
          <a:custGeom>
            <a:avLst/>
            <a:gdLst>
              <a:gd name="connsiteX0" fmla="*/ 4584453 w 7223468"/>
              <a:gd name="connsiteY0" fmla="*/ 6859600 h 6859684"/>
              <a:gd name="connsiteX1" fmla="*/ 4516075 w 7223468"/>
              <a:gd name="connsiteY1" fmla="*/ 6826927 h 6859684"/>
              <a:gd name="connsiteX2" fmla="*/ 3543963 w 7223468"/>
              <a:gd name="connsiteY2" fmla="*/ 5611788 h 6859684"/>
              <a:gd name="connsiteX3" fmla="*/ 3543963 w 7223468"/>
              <a:gd name="connsiteY3" fmla="*/ 5502316 h 6859684"/>
              <a:gd name="connsiteX4" fmla="*/ 4516075 w 7223468"/>
              <a:gd name="connsiteY4" fmla="*/ 4287177 h 6859684"/>
              <a:gd name="connsiteX5" fmla="*/ 4613421 w 7223468"/>
              <a:gd name="connsiteY5" fmla="*/ 4259219 h 6859684"/>
              <a:gd name="connsiteX6" fmla="*/ 4671862 w 7223468"/>
              <a:gd name="connsiteY6" fmla="*/ 4341744 h 6859684"/>
              <a:gd name="connsiteX7" fmla="*/ 4671862 w 7223468"/>
              <a:gd name="connsiteY7" fmla="*/ 4740390 h 6859684"/>
              <a:gd name="connsiteX8" fmla="*/ 5678331 w 7223468"/>
              <a:gd name="connsiteY8" fmla="*/ 4740390 h 6859684"/>
              <a:gd name="connsiteX9" fmla="*/ 4921795 w 7223468"/>
              <a:gd name="connsiteY9" fmla="*/ 3375527 h 6859684"/>
              <a:gd name="connsiteX10" fmla="*/ 4914216 w 7223468"/>
              <a:gd name="connsiteY10" fmla="*/ 3309002 h 6859684"/>
              <a:gd name="connsiteX11" fmla="*/ 4955984 w 7223468"/>
              <a:gd name="connsiteY11" fmla="*/ 3256624 h 6859684"/>
              <a:gd name="connsiteX12" fmla="*/ 6232428 w 7223468"/>
              <a:gd name="connsiteY12" fmla="*/ 2549098 h 6859684"/>
              <a:gd name="connsiteX13" fmla="*/ 6298953 w 7223468"/>
              <a:gd name="connsiteY13" fmla="*/ 2541519 h 6859684"/>
              <a:gd name="connsiteX14" fmla="*/ 6351331 w 7223468"/>
              <a:gd name="connsiteY14" fmla="*/ 2583287 h 6859684"/>
              <a:gd name="connsiteX15" fmla="*/ 7149634 w 7223468"/>
              <a:gd name="connsiteY15" fmla="*/ 4025454 h 6859684"/>
              <a:gd name="connsiteX16" fmla="*/ 7144750 w 7223468"/>
              <a:gd name="connsiteY16" fmla="*/ 4604477 h 6859684"/>
              <a:gd name="connsiteX17" fmla="*/ 7144750 w 7223468"/>
              <a:gd name="connsiteY17" fmla="*/ 4604477 h 6859684"/>
              <a:gd name="connsiteX18" fmla="*/ 7144582 w 7223468"/>
              <a:gd name="connsiteY18" fmla="*/ 4604814 h 6859684"/>
              <a:gd name="connsiteX19" fmla="*/ 6309563 w 7223468"/>
              <a:gd name="connsiteY19" fmla="*/ 6080665 h 6859684"/>
              <a:gd name="connsiteX20" fmla="*/ 5803971 w 7223468"/>
              <a:gd name="connsiteY20" fmla="*/ 6373376 h 6859684"/>
              <a:gd name="connsiteX21" fmla="*/ 4671862 w 7223468"/>
              <a:gd name="connsiteY21" fmla="*/ 6373376 h 6859684"/>
              <a:gd name="connsiteX22" fmla="*/ 4671862 w 7223468"/>
              <a:gd name="connsiteY22" fmla="*/ 6772023 h 6859684"/>
              <a:gd name="connsiteX23" fmla="*/ 4613421 w 7223468"/>
              <a:gd name="connsiteY23" fmla="*/ 6854548 h 6859684"/>
              <a:gd name="connsiteX24" fmla="*/ 4584453 w 7223468"/>
              <a:gd name="connsiteY24" fmla="*/ 6859600 h 6859684"/>
              <a:gd name="connsiteX25" fmla="*/ 3724340 w 7223468"/>
              <a:gd name="connsiteY25" fmla="*/ 5557052 h 6859684"/>
              <a:gd name="connsiteX26" fmla="*/ 4497043 w 7223468"/>
              <a:gd name="connsiteY26" fmla="*/ 6522763 h 6859684"/>
              <a:gd name="connsiteX27" fmla="*/ 4497043 w 7223468"/>
              <a:gd name="connsiteY27" fmla="*/ 6286135 h 6859684"/>
              <a:gd name="connsiteX28" fmla="*/ 4584453 w 7223468"/>
              <a:gd name="connsiteY28" fmla="*/ 6198726 h 6859684"/>
              <a:gd name="connsiteX29" fmla="*/ 5804308 w 7223468"/>
              <a:gd name="connsiteY29" fmla="*/ 6198726 h 6859684"/>
              <a:gd name="connsiteX30" fmla="*/ 5806160 w 7223468"/>
              <a:gd name="connsiteY30" fmla="*/ 6198726 h 6859684"/>
              <a:gd name="connsiteX31" fmla="*/ 6157145 w 7223468"/>
              <a:gd name="connsiteY31" fmla="*/ 5994771 h 6859684"/>
              <a:gd name="connsiteX32" fmla="*/ 6778777 w 7223468"/>
              <a:gd name="connsiteY32" fmla="*/ 4895841 h 6859684"/>
              <a:gd name="connsiteX33" fmla="*/ 6627369 w 7223468"/>
              <a:gd name="connsiteY33" fmla="*/ 4915378 h 6859684"/>
              <a:gd name="connsiteX34" fmla="*/ 4584453 w 7223468"/>
              <a:gd name="connsiteY34" fmla="*/ 4915378 h 6859684"/>
              <a:gd name="connsiteX35" fmla="*/ 4497043 w 7223468"/>
              <a:gd name="connsiteY35" fmla="*/ 4827968 h 6859684"/>
              <a:gd name="connsiteX36" fmla="*/ 4497043 w 7223468"/>
              <a:gd name="connsiteY36" fmla="*/ 4591340 h 6859684"/>
              <a:gd name="connsiteX37" fmla="*/ 3724340 w 7223468"/>
              <a:gd name="connsiteY37" fmla="*/ 5557052 h 6859684"/>
              <a:gd name="connsiteX38" fmla="*/ 5878412 w 7223468"/>
              <a:gd name="connsiteY38" fmla="*/ 4740390 h 6859684"/>
              <a:gd name="connsiteX39" fmla="*/ 6628042 w 7223468"/>
              <a:gd name="connsiteY39" fmla="*/ 4740390 h 6859684"/>
              <a:gd name="connsiteX40" fmla="*/ 6630232 w 7223468"/>
              <a:gd name="connsiteY40" fmla="*/ 4740390 h 6859684"/>
              <a:gd name="connsiteX41" fmla="*/ 6992837 w 7223468"/>
              <a:gd name="connsiteY41" fmla="*/ 4518078 h 6859684"/>
              <a:gd name="connsiteX42" fmla="*/ 6996711 w 7223468"/>
              <a:gd name="connsiteY42" fmla="*/ 4110169 h 6859684"/>
              <a:gd name="connsiteX43" fmla="*/ 6240849 w 7223468"/>
              <a:gd name="connsiteY43" fmla="*/ 2744463 h 6859684"/>
              <a:gd name="connsiteX44" fmla="*/ 5117329 w 7223468"/>
              <a:gd name="connsiteY44" fmla="*/ 3367106 h 6859684"/>
              <a:gd name="connsiteX45" fmla="*/ 5878412 w 7223468"/>
              <a:gd name="connsiteY45" fmla="*/ 4740390 h 6859684"/>
              <a:gd name="connsiteX46" fmla="*/ 3124938 w 7223468"/>
              <a:gd name="connsiteY46" fmla="*/ 6373545 h 6859684"/>
              <a:gd name="connsiteX47" fmla="*/ 3124938 w 7223468"/>
              <a:gd name="connsiteY47" fmla="*/ 6373545 h 6859684"/>
              <a:gd name="connsiteX48" fmla="*/ 1476458 w 7223468"/>
              <a:gd name="connsiteY48" fmla="*/ 6372534 h 6859684"/>
              <a:gd name="connsiteX49" fmla="*/ 972550 w 7223468"/>
              <a:gd name="connsiteY49" fmla="*/ 6087738 h 6859684"/>
              <a:gd name="connsiteX50" fmla="*/ 972550 w 7223468"/>
              <a:gd name="connsiteY50" fmla="*/ 6087738 h 6859684"/>
              <a:gd name="connsiteX51" fmla="*/ 972382 w 7223468"/>
              <a:gd name="connsiteY51" fmla="*/ 6087738 h 6859684"/>
              <a:gd name="connsiteX52" fmla="*/ 86164 w 7223468"/>
              <a:gd name="connsiteY52" fmla="*/ 4641361 h 6859684"/>
              <a:gd name="connsiteX53" fmla="*/ 75216 w 7223468"/>
              <a:gd name="connsiteY53" fmla="*/ 4057453 h 6859684"/>
              <a:gd name="connsiteX54" fmla="*/ 624092 w 7223468"/>
              <a:gd name="connsiteY54" fmla="*/ 3067153 h 6859684"/>
              <a:gd name="connsiteX55" fmla="*/ 275634 w 7223468"/>
              <a:gd name="connsiteY55" fmla="*/ 2874146 h 6859684"/>
              <a:gd name="connsiteX56" fmla="*/ 231677 w 7223468"/>
              <a:gd name="connsiteY56" fmla="*/ 2782863 h 6859684"/>
              <a:gd name="connsiteX57" fmla="*/ 303255 w 7223468"/>
              <a:gd name="connsiteY57" fmla="*/ 2711285 h 6859684"/>
              <a:gd name="connsiteX58" fmla="*/ 1837379 w 7223468"/>
              <a:gd name="connsiteY58" fmla="*/ 2450068 h 6859684"/>
              <a:gd name="connsiteX59" fmla="*/ 1933041 w 7223468"/>
              <a:gd name="connsiteY59" fmla="*/ 2503120 h 6859684"/>
              <a:gd name="connsiteX60" fmla="*/ 2524526 w 7223468"/>
              <a:gd name="connsiteY60" fmla="*/ 3942424 h 6859684"/>
              <a:gd name="connsiteX61" fmla="*/ 2501790 w 7223468"/>
              <a:gd name="connsiteY61" fmla="*/ 4041117 h 6859684"/>
              <a:gd name="connsiteX62" fmla="*/ 2401244 w 7223468"/>
              <a:gd name="connsiteY62" fmla="*/ 4052233 h 6859684"/>
              <a:gd name="connsiteX63" fmla="*/ 2052618 w 7223468"/>
              <a:gd name="connsiteY63" fmla="*/ 3859057 h 6859684"/>
              <a:gd name="connsiteX64" fmla="*/ 1564709 w 7223468"/>
              <a:gd name="connsiteY64" fmla="*/ 4739380 h 6859684"/>
              <a:gd name="connsiteX65" fmla="*/ 3124938 w 7223468"/>
              <a:gd name="connsiteY65" fmla="*/ 4739380 h 6859684"/>
              <a:gd name="connsiteX66" fmla="*/ 3212347 w 7223468"/>
              <a:gd name="connsiteY66" fmla="*/ 4826789 h 6859684"/>
              <a:gd name="connsiteX67" fmla="*/ 3212347 w 7223468"/>
              <a:gd name="connsiteY67" fmla="*/ 6286135 h 6859684"/>
              <a:gd name="connsiteX68" fmla="*/ 3186748 w 7223468"/>
              <a:gd name="connsiteY68" fmla="*/ 6348113 h 6859684"/>
              <a:gd name="connsiteX69" fmla="*/ 3124938 w 7223468"/>
              <a:gd name="connsiteY69" fmla="*/ 6373545 h 6859684"/>
              <a:gd name="connsiteX70" fmla="*/ 1121769 w 7223468"/>
              <a:gd name="connsiteY70" fmla="*/ 5996455 h 6859684"/>
              <a:gd name="connsiteX71" fmla="*/ 1476458 w 7223468"/>
              <a:gd name="connsiteY71" fmla="*/ 6197547 h 6859684"/>
              <a:gd name="connsiteX72" fmla="*/ 3037361 w 7223468"/>
              <a:gd name="connsiteY72" fmla="*/ 6198558 h 6859684"/>
              <a:gd name="connsiteX73" fmla="*/ 3037361 w 7223468"/>
              <a:gd name="connsiteY73" fmla="*/ 4914199 h 6859684"/>
              <a:gd name="connsiteX74" fmla="*/ 1467532 w 7223468"/>
              <a:gd name="connsiteY74" fmla="*/ 4914199 h 6859684"/>
              <a:gd name="connsiteX75" fmla="*/ 1104085 w 7223468"/>
              <a:gd name="connsiteY75" fmla="*/ 5569683 h 6859684"/>
              <a:gd name="connsiteX76" fmla="*/ 1121769 w 7223468"/>
              <a:gd name="connsiteY76" fmla="*/ 5996455 h 6859684"/>
              <a:gd name="connsiteX77" fmla="*/ 1121769 w 7223468"/>
              <a:gd name="connsiteY77" fmla="*/ 5996455 h 6859684"/>
              <a:gd name="connsiteX78" fmla="*/ 578451 w 7223468"/>
              <a:gd name="connsiteY78" fmla="*/ 2841809 h 6859684"/>
              <a:gd name="connsiteX79" fmla="*/ 785269 w 7223468"/>
              <a:gd name="connsiteY79" fmla="*/ 2956502 h 6859684"/>
              <a:gd name="connsiteX80" fmla="*/ 827037 w 7223468"/>
              <a:gd name="connsiteY80" fmla="*/ 3008880 h 6859684"/>
              <a:gd name="connsiteX81" fmla="*/ 819458 w 7223468"/>
              <a:gd name="connsiteY81" fmla="*/ 3075406 h 6859684"/>
              <a:gd name="connsiteX82" fmla="*/ 227972 w 7223468"/>
              <a:gd name="connsiteY82" fmla="*/ 4142505 h 6859684"/>
              <a:gd name="connsiteX83" fmla="*/ 235214 w 7223468"/>
              <a:gd name="connsiteY83" fmla="*/ 4549909 h 6859684"/>
              <a:gd name="connsiteX84" fmla="*/ 894909 w 7223468"/>
              <a:gd name="connsiteY84" fmla="*/ 5626440 h 6859684"/>
              <a:gd name="connsiteX85" fmla="*/ 951329 w 7223468"/>
              <a:gd name="connsiteY85" fmla="*/ 5484463 h 6859684"/>
              <a:gd name="connsiteX86" fmla="*/ 1941798 w 7223468"/>
              <a:gd name="connsiteY86" fmla="*/ 3697712 h 6859684"/>
              <a:gd name="connsiteX87" fmla="*/ 2060702 w 7223468"/>
              <a:gd name="connsiteY87" fmla="*/ 3663523 h 6859684"/>
              <a:gd name="connsiteX88" fmla="*/ 2267688 w 7223468"/>
              <a:gd name="connsiteY88" fmla="*/ 3778216 h 6859684"/>
              <a:gd name="connsiteX89" fmla="*/ 1797632 w 7223468"/>
              <a:gd name="connsiteY89" fmla="*/ 2634318 h 6859684"/>
              <a:gd name="connsiteX90" fmla="*/ 578451 w 7223468"/>
              <a:gd name="connsiteY90" fmla="*/ 2841809 h 6859684"/>
              <a:gd name="connsiteX91" fmla="*/ 5463765 w 7223468"/>
              <a:gd name="connsiteY91" fmla="*/ 2694275 h 6859684"/>
              <a:gd name="connsiteX92" fmla="*/ 5449955 w 7223468"/>
              <a:gd name="connsiteY92" fmla="*/ 2693264 h 6859684"/>
              <a:gd name="connsiteX93" fmla="*/ 3913642 w 7223468"/>
              <a:gd name="connsiteY93" fmla="*/ 2445521 h 6859684"/>
              <a:gd name="connsiteX94" fmla="*/ 3841391 w 7223468"/>
              <a:gd name="connsiteY94" fmla="*/ 2374616 h 6859684"/>
              <a:gd name="connsiteX95" fmla="*/ 3884505 w 7223468"/>
              <a:gd name="connsiteY95" fmla="*/ 2282997 h 6859684"/>
              <a:gd name="connsiteX96" fmla="*/ 4231448 w 7223468"/>
              <a:gd name="connsiteY96" fmla="*/ 2086789 h 6859684"/>
              <a:gd name="connsiteX97" fmla="*/ 3735960 w 7223468"/>
              <a:gd name="connsiteY97" fmla="*/ 1210845 h 6859684"/>
              <a:gd name="connsiteX98" fmla="*/ 2920647 w 7223468"/>
              <a:gd name="connsiteY98" fmla="*/ 2541182 h 6859684"/>
              <a:gd name="connsiteX99" fmla="*/ 2800396 w 7223468"/>
              <a:gd name="connsiteY99" fmla="*/ 2570150 h 6859684"/>
              <a:gd name="connsiteX100" fmla="*/ 1555783 w 7223468"/>
              <a:gd name="connsiteY100" fmla="*/ 1807551 h 6859684"/>
              <a:gd name="connsiteX101" fmla="*/ 1516373 w 7223468"/>
              <a:gd name="connsiteY101" fmla="*/ 1753321 h 6859684"/>
              <a:gd name="connsiteX102" fmla="*/ 1526984 w 7223468"/>
              <a:gd name="connsiteY102" fmla="*/ 1687132 h 6859684"/>
              <a:gd name="connsiteX103" fmla="*/ 2389286 w 7223468"/>
              <a:gd name="connsiteY103" fmla="*/ 282017 h 6859684"/>
              <a:gd name="connsiteX104" fmla="*/ 2894373 w 7223468"/>
              <a:gd name="connsiteY104" fmla="*/ 1263 h 6859684"/>
              <a:gd name="connsiteX105" fmla="*/ 2895216 w 7223468"/>
              <a:gd name="connsiteY105" fmla="*/ 1263 h 6859684"/>
              <a:gd name="connsiteX106" fmla="*/ 4591526 w 7223468"/>
              <a:gd name="connsiteY106" fmla="*/ 1263 h 6859684"/>
              <a:gd name="connsiteX107" fmla="*/ 4592200 w 7223468"/>
              <a:gd name="connsiteY107" fmla="*/ 1263 h 6859684"/>
              <a:gd name="connsiteX108" fmla="*/ 5095266 w 7223468"/>
              <a:gd name="connsiteY108" fmla="*/ 297174 h 6859684"/>
              <a:gd name="connsiteX109" fmla="*/ 5652731 w 7223468"/>
              <a:gd name="connsiteY109" fmla="*/ 1282423 h 6859684"/>
              <a:gd name="connsiteX110" fmla="*/ 5999673 w 7223468"/>
              <a:gd name="connsiteY110" fmla="*/ 1086215 h 6859684"/>
              <a:gd name="connsiteX111" fmla="*/ 6100387 w 7223468"/>
              <a:gd name="connsiteY111" fmla="*/ 1096488 h 6859684"/>
              <a:gd name="connsiteX112" fmla="*/ 6123966 w 7223468"/>
              <a:gd name="connsiteY112" fmla="*/ 1194845 h 6859684"/>
              <a:gd name="connsiteX113" fmla="*/ 5544944 w 7223468"/>
              <a:gd name="connsiteY113" fmla="*/ 2639202 h 6859684"/>
              <a:gd name="connsiteX114" fmla="*/ 5463765 w 7223468"/>
              <a:gd name="connsiteY114" fmla="*/ 2694275 h 6859684"/>
              <a:gd name="connsiteX115" fmla="*/ 4187491 w 7223468"/>
              <a:gd name="connsiteY115" fmla="*/ 2312470 h 6859684"/>
              <a:gd name="connsiteX116" fmla="*/ 5408525 w 7223468"/>
              <a:gd name="connsiteY116" fmla="*/ 2509183 h 6859684"/>
              <a:gd name="connsiteX117" fmla="*/ 5868644 w 7223468"/>
              <a:gd name="connsiteY117" fmla="*/ 1361242 h 6859684"/>
              <a:gd name="connsiteX118" fmla="*/ 5662668 w 7223468"/>
              <a:gd name="connsiteY118" fmla="*/ 1477788 h 6859684"/>
              <a:gd name="connsiteX119" fmla="*/ 5596143 w 7223468"/>
              <a:gd name="connsiteY119" fmla="*/ 1485872 h 6859684"/>
              <a:gd name="connsiteX120" fmla="*/ 5543259 w 7223468"/>
              <a:gd name="connsiteY120" fmla="*/ 1444778 h 6859684"/>
              <a:gd name="connsiteX121" fmla="*/ 4942510 w 7223468"/>
              <a:gd name="connsiteY121" fmla="*/ 382899 h 6859684"/>
              <a:gd name="connsiteX122" fmla="*/ 4591863 w 7223468"/>
              <a:gd name="connsiteY122" fmla="*/ 176250 h 6859684"/>
              <a:gd name="connsiteX123" fmla="*/ 4591358 w 7223468"/>
              <a:gd name="connsiteY123" fmla="*/ 176250 h 6859684"/>
              <a:gd name="connsiteX124" fmla="*/ 3328725 w 7223468"/>
              <a:gd name="connsiteY124" fmla="*/ 176250 h 6859684"/>
              <a:gd name="connsiteX125" fmla="*/ 3420344 w 7223468"/>
              <a:gd name="connsiteY125" fmla="*/ 298353 h 6859684"/>
              <a:gd name="connsiteX126" fmla="*/ 4426476 w 7223468"/>
              <a:gd name="connsiteY126" fmla="*/ 2076684 h 6859684"/>
              <a:gd name="connsiteX127" fmla="*/ 4393298 w 7223468"/>
              <a:gd name="connsiteY127" fmla="*/ 2195924 h 6859684"/>
              <a:gd name="connsiteX128" fmla="*/ 4187491 w 7223468"/>
              <a:gd name="connsiteY128" fmla="*/ 2312470 h 6859684"/>
              <a:gd name="connsiteX129" fmla="*/ 1721675 w 7223468"/>
              <a:gd name="connsiteY129" fmla="*/ 1703974 h 6859684"/>
              <a:gd name="connsiteX130" fmla="*/ 2816901 w 7223468"/>
              <a:gd name="connsiteY130" fmla="*/ 2375122 h 6859684"/>
              <a:gd name="connsiteX131" fmla="*/ 3637099 w 7223468"/>
              <a:gd name="connsiteY131" fmla="*/ 1036700 h 6859684"/>
              <a:gd name="connsiteX132" fmla="*/ 3267925 w 7223468"/>
              <a:gd name="connsiteY132" fmla="*/ 384078 h 6859684"/>
              <a:gd name="connsiteX133" fmla="*/ 2894879 w 7223468"/>
              <a:gd name="connsiteY133" fmla="*/ 176250 h 6859684"/>
              <a:gd name="connsiteX134" fmla="*/ 2894205 w 7223468"/>
              <a:gd name="connsiteY134" fmla="*/ 176250 h 6859684"/>
              <a:gd name="connsiteX135" fmla="*/ 2538000 w 7223468"/>
              <a:gd name="connsiteY135" fmla="*/ 373636 h 6859684"/>
              <a:gd name="connsiteX136" fmla="*/ 1721675 w 7223468"/>
              <a:gd name="connsiteY136" fmla="*/ 1703974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223468" h="6859684">
                <a:moveTo>
                  <a:pt x="4584453" y="6859600"/>
                </a:moveTo>
                <a:cubicBezTo>
                  <a:pt x="4558348" y="6859600"/>
                  <a:pt x="4533085" y="6847979"/>
                  <a:pt x="4516075" y="6826927"/>
                </a:cubicBezTo>
                <a:lnTo>
                  <a:pt x="3543963" y="5611788"/>
                </a:lnTo>
                <a:cubicBezTo>
                  <a:pt x="3518532" y="5579788"/>
                  <a:pt x="3518532" y="5534484"/>
                  <a:pt x="3543963" y="5502316"/>
                </a:cubicBezTo>
                <a:lnTo>
                  <a:pt x="4516075" y="4287177"/>
                </a:lnTo>
                <a:cubicBezTo>
                  <a:pt x="4539148" y="4258209"/>
                  <a:pt x="4578222" y="4246756"/>
                  <a:pt x="4613421" y="4259219"/>
                </a:cubicBezTo>
                <a:cubicBezTo>
                  <a:pt x="4648620" y="4271514"/>
                  <a:pt x="4671862" y="4304692"/>
                  <a:pt x="4671862" y="4341744"/>
                </a:cubicBezTo>
                <a:lnTo>
                  <a:pt x="4671862" y="4740390"/>
                </a:lnTo>
                <a:lnTo>
                  <a:pt x="5678331" y="4740390"/>
                </a:lnTo>
                <a:lnTo>
                  <a:pt x="4921795" y="3375527"/>
                </a:lnTo>
                <a:cubicBezTo>
                  <a:pt x="4910511" y="3355317"/>
                  <a:pt x="4907816" y="3331402"/>
                  <a:pt x="4914216" y="3309002"/>
                </a:cubicBezTo>
                <a:cubicBezTo>
                  <a:pt x="4920616" y="3286602"/>
                  <a:pt x="4935774" y="3267908"/>
                  <a:pt x="4955984" y="3256624"/>
                </a:cubicBezTo>
                <a:lnTo>
                  <a:pt x="6232428" y="2549098"/>
                </a:lnTo>
                <a:cubicBezTo>
                  <a:pt x="6252638" y="2537814"/>
                  <a:pt x="6276890" y="2535287"/>
                  <a:pt x="6298953" y="2541519"/>
                </a:cubicBezTo>
                <a:cubicBezTo>
                  <a:pt x="6321184" y="2547919"/>
                  <a:pt x="6340047" y="2563077"/>
                  <a:pt x="6351331" y="2583287"/>
                </a:cubicBezTo>
                <a:lnTo>
                  <a:pt x="7149634" y="4025454"/>
                </a:lnTo>
                <a:cubicBezTo>
                  <a:pt x="7249843" y="4206336"/>
                  <a:pt x="7247823" y="4422754"/>
                  <a:pt x="7144750" y="4604477"/>
                </a:cubicBezTo>
                <a:lnTo>
                  <a:pt x="7144750" y="4604477"/>
                </a:lnTo>
                <a:cubicBezTo>
                  <a:pt x="7144750" y="4604645"/>
                  <a:pt x="7144582" y="4604645"/>
                  <a:pt x="7144582" y="4604814"/>
                </a:cubicBezTo>
                <a:lnTo>
                  <a:pt x="6309563" y="6080665"/>
                </a:lnTo>
                <a:cubicBezTo>
                  <a:pt x="6206996" y="6262051"/>
                  <a:pt x="6017357" y="6375060"/>
                  <a:pt x="5803971" y="6373376"/>
                </a:cubicBezTo>
                <a:lnTo>
                  <a:pt x="4671862" y="6373376"/>
                </a:lnTo>
                <a:lnTo>
                  <a:pt x="4671862" y="6772023"/>
                </a:lnTo>
                <a:cubicBezTo>
                  <a:pt x="4671862" y="6809243"/>
                  <a:pt x="4648452" y="6842253"/>
                  <a:pt x="4613421" y="6854548"/>
                </a:cubicBezTo>
                <a:cubicBezTo>
                  <a:pt x="4603989" y="6858085"/>
                  <a:pt x="4594221" y="6859600"/>
                  <a:pt x="4584453" y="6859600"/>
                </a:cubicBezTo>
                <a:close/>
                <a:moveTo>
                  <a:pt x="3724340" y="5557052"/>
                </a:moveTo>
                <a:lnTo>
                  <a:pt x="4497043" y="6522763"/>
                </a:lnTo>
                <a:lnTo>
                  <a:pt x="4497043" y="6286135"/>
                </a:lnTo>
                <a:cubicBezTo>
                  <a:pt x="4497043" y="6237799"/>
                  <a:pt x="4536285" y="6198726"/>
                  <a:pt x="4584453" y="6198726"/>
                </a:cubicBezTo>
                <a:lnTo>
                  <a:pt x="5804308" y="6198726"/>
                </a:lnTo>
                <a:cubicBezTo>
                  <a:pt x="5804981" y="6198726"/>
                  <a:pt x="5805655" y="6198726"/>
                  <a:pt x="5806160" y="6198726"/>
                </a:cubicBezTo>
                <a:cubicBezTo>
                  <a:pt x="5951842" y="6198726"/>
                  <a:pt x="6086072" y="6120748"/>
                  <a:pt x="6157145" y="5994771"/>
                </a:cubicBezTo>
                <a:lnTo>
                  <a:pt x="6778777" y="4895841"/>
                </a:lnTo>
                <a:cubicBezTo>
                  <a:pt x="6730272" y="4908978"/>
                  <a:pt x="6685641" y="4913693"/>
                  <a:pt x="6627369" y="4915378"/>
                </a:cubicBezTo>
                <a:lnTo>
                  <a:pt x="4584453" y="4915378"/>
                </a:lnTo>
                <a:cubicBezTo>
                  <a:pt x="4536117" y="4915378"/>
                  <a:pt x="4497043" y="4876136"/>
                  <a:pt x="4497043" y="4827968"/>
                </a:cubicBezTo>
                <a:lnTo>
                  <a:pt x="4497043" y="4591340"/>
                </a:lnTo>
                <a:lnTo>
                  <a:pt x="3724340" y="5557052"/>
                </a:lnTo>
                <a:close/>
                <a:moveTo>
                  <a:pt x="5878412" y="4740390"/>
                </a:moveTo>
                <a:lnTo>
                  <a:pt x="6628042" y="4740390"/>
                </a:lnTo>
                <a:cubicBezTo>
                  <a:pt x="6628716" y="4740390"/>
                  <a:pt x="6629390" y="4740390"/>
                  <a:pt x="6630232" y="4740390"/>
                </a:cubicBezTo>
                <a:cubicBezTo>
                  <a:pt x="6778440" y="4740390"/>
                  <a:pt x="6913680" y="4657361"/>
                  <a:pt x="6992837" y="4518078"/>
                </a:cubicBezTo>
                <a:cubicBezTo>
                  <a:pt x="7066773" y="4387722"/>
                  <a:pt x="7068120" y="4239177"/>
                  <a:pt x="6996711" y="4110169"/>
                </a:cubicBezTo>
                <a:lnTo>
                  <a:pt x="6240849" y="2744463"/>
                </a:lnTo>
                <a:lnTo>
                  <a:pt x="5117329" y="3367106"/>
                </a:lnTo>
                <a:lnTo>
                  <a:pt x="5878412" y="4740390"/>
                </a:lnTo>
                <a:close/>
                <a:moveTo>
                  <a:pt x="3124938" y="6373545"/>
                </a:moveTo>
                <a:lnTo>
                  <a:pt x="3124938" y="6373545"/>
                </a:lnTo>
                <a:lnTo>
                  <a:pt x="1476458" y="6372534"/>
                </a:lnTo>
                <a:cubicBezTo>
                  <a:pt x="1269809" y="6372534"/>
                  <a:pt x="1081348" y="6266094"/>
                  <a:pt x="972550" y="6087738"/>
                </a:cubicBezTo>
                <a:lnTo>
                  <a:pt x="972550" y="6087738"/>
                </a:lnTo>
                <a:cubicBezTo>
                  <a:pt x="972550" y="6087738"/>
                  <a:pt x="972550" y="6087738"/>
                  <a:pt x="972382" y="6087738"/>
                </a:cubicBezTo>
                <a:lnTo>
                  <a:pt x="86164" y="4641361"/>
                </a:lnTo>
                <a:cubicBezTo>
                  <a:pt x="-22972" y="4464016"/>
                  <a:pt x="-27182" y="4240188"/>
                  <a:pt x="75216" y="4057453"/>
                </a:cubicBezTo>
                <a:lnTo>
                  <a:pt x="624092" y="3067153"/>
                </a:lnTo>
                <a:lnTo>
                  <a:pt x="275634" y="2874146"/>
                </a:lnTo>
                <a:cubicBezTo>
                  <a:pt x="243130" y="2856125"/>
                  <a:pt x="225614" y="2819578"/>
                  <a:pt x="231677" y="2782863"/>
                </a:cubicBezTo>
                <a:cubicBezTo>
                  <a:pt x="237909" y="2746316"/>
                  <a:pt x="266708" y="2717516"/>
                  <a:pt x="303255" y="2711285"/>
                </a:cubicBezTo>
                <a:lnTo>
                  <a:pt x="1837379" y="2450068"/>
                </a:lnTo>
                <a:cubicBezTo>
                  <a:pt x="1878136" y="2443163"/>
                  <a:pt x="1917546" y="2465225"/>
                  <a:pt x="1933041" y="2503120"/>
                </a:cubicBezTo>
                <a:lnTo>
                  <a:pt x="2524526" y="3942424"/>
                </a:lnTo>
                <a:cubicBezTo>
                  <a:pt x="2538673" y="3976781"/>
                  <a:pt x="2529579" y="4016360"/>
                  <a:pt x="2501790" y="4041117"/>
                </a:cubicBezTo>
                <a:cubicBezTo>
                  <a:pt x="2474001" y="4065874"/>
                  <a:pt x="2433917" y="4070253"/>
                  <a:pt x="2401244" y="4052233"/>
                </a:cubicBezTo>
                <a:lnTo>
                  <a:pt x="2052618" y="3859057"/>
                </a:lnTo>
                <a:lnTo>
                  <a:pt x="1564709" y="4739380"/>
                </a:lnTo>
                <a:lnTo>
                  <a:pt x="3124938" y="4739380"/>
                </a:lnTo>
                <a:cubicBezTo>
                  <a:pt x="3173274" y="4739380"/>
                  <a:pt x="3212347" y="4778622"/>
                  <a:pt x="3212347" y="4826789"/>
                </a:cubicBezTo>
                <a:lnTo>
                  <a:pt x="3212347" y="6286135"/>
                </a:lnTo>
                <a:cubicBezTo>
                  <a:pt x="3212347" y="6309377"/>
                  <a:pt x="3203253" y="6331608"/>
                  <a:pt x="3186748" y="6348113"/>
                </a:cubicBezTo>
                <a:cubicBezTo>
                  <a:pt x="3170411" y="6364450"/>
                  <a:pt x="3148012" y="6373545"/>
                  <a:pt x="3124938" y="6373545"/>
                </a:cubicBezTo>
                <a:close/>
                <a:moveTo>
                  <a:pt x="1121769" y="5996455"/>
                </a:moveTo>
                <a:cubicBezTo>
                  <a:pt x="1199915" y="6124285"/>
                  <a:pt x="1329092" y="6197547"/>
                  <a:pt x="1476458" y="6197547"/>
                </a:cubicBezTo>
                <a:lnTo>
                  <a:pt x="3037361" y="6198558"/>
                </a:lnTo>
                <a:lnTo>
                  <a:pt x="3037361" y="4914199"/>
                </a:lnTo>
                <a:lnTo>
                  <a:pt x="1467532" y="4914199"/>
                </a:lnTo>
                <a:lnTo>
                  <a:pt x="1104085" y="5569683"/>
                </a:lnTo>
                <a:cubicBezTo>
                  <a:pt x="1031160" y="5699702"/>
                  <a:pt x="1037896" y="5859026"/>
                  <a:pt x="1121769" y="5996455"/>
                </a:cubicBezTo>
                <a:lnTo>
                  <a:pt x="1121769" y="5996455"/>
                </a:lnTo>
                <a:close/>
                <a:moveTo>
                  <a:pt x="578451" y="2841809"/>
                </a:moveTo>
                <a:lnTo>
                  <a:pt x="785269" y="2956502"/>
                </a:lnTo>
                <a:cubicBezTo>
                  <a:pt x="805479" y="2967786"/>
                  <a:pt x="820637" y="2986649"/>
                  <a:pt x="827037" y="3008880"/>
                </a:cubicBezTo>
                <a:cubicBezTo>
                  <a:pt x="833436" y="3031111"/>
                  <a:pt x="830742" y="3055027"/>
                  <a:pt x="819458" y="3075406"/>
                </a:cubicBezTo>
                <a:lnTo>
                  <a:pt x="227972" y="4142505"/>
                </a:lnTo>
                <a:cubicBezTo>
                  <a:pt x="156394" y="4270335"/>
                  <a:pt x="159257" y="4426290"/>
                  <a:pt x="235214" y="4549909"/>
                </a:cubicBezTo>
                <a:lnTo>
                  <a:pt x="894909" y="5626440"/>
                </a:lnTo>
                <a:cubicBezTo>
                  <a:pt x="907204" y="5577599"/>
                  <a:pt x="925898" y="5529768"/>
                  <a:pt x="951329" y="5484463"/>
                </a:cubicBezTo>
                <a:lnTo>
                  <a:pt x="1941798" y="3697712"/>
                </a:lnTo>
                <a:cubicBezTo>
                  <a:pt x="1965209" y="3655439"/>
                  <a:pt x="2018260" y="3639944"/>
                  <a:pt x="2060702" y="3663523"/>
                </a:cubicBezTo>
                <a:lnTo>
                  <a:pt x="2267688" y="3778216"/>
                </a:lnTo>
                <a:lnTo>
                  <a:pt x="1797632" y="2634318"/>
                </a:lnTo>
                <a:lnTo>
                  <a:pt x="578451" y="2841809"/>
                </a:lnTo>
                <a:close/>
                <a:moveTo>
                  <a:pt x="5463765" y="2694275"/>
                </a:moveTo>
                <a:cubicBezTo>
                  <a:pt x="5459218" y="2694275"/>
                  <a:pt x="5454502" y="2693938"/>
                  <a:pt x="5449955" y="2693264"/>
                </a:cubicBezTo>
                <a:lnTo>
                  <a:pt x="3913642" y="2445521"/>
                </a:lnTo>
                <a:cubicBezTo>
                  <a:pt x="3876927" y="2439626"/>
                  <a:pt x="3847959" y="2411163"/>
                  <a:pt x="3841391" y="2374616"/>
                </a:cubicBezTo>
                <a:cubicBezTo>
                  <a:pt x="3834822" y="2338070"/>
                  <a:pt x="3852001" y="2301354"/>
                  <a:pt x="3884505" y="2282997"/>
                </a:cubicBezTo>
                <a:lnTo>
                  <a:pt x="4231448" y="2086789"/>
                </a:lnTo>
                <a:lnTo>
                  <a:pt x="3735960" y="1210845"/>
                </a:lnTo>
                <a:lnTo>
                  <a:pt x="2920647" y="2541182"/>
                </a:lnTo>
                <a:cubicBezTo>
                  <a:pt x="2895552" y="2582276"/>
                  <a:pt x="2841490" y="2595076"/>
                  <a:pt x="2800396" y="2570150"/>
                </a:cubicBezTo>
                <a:lnTo>
                  <a:pt x="1555783" y="1807551"/>
                </a:lnTo>
                <a:cubicBezTo>
                  <a:pt x="1535910" y="1795257"/>
                  <a:pt x="1521763" y="1775889"/>
                  <a:pt x="1516373" y="1753321"/>
                </a:cubicBezTo>
                <a:cubicBezTo>
                  <a:pt x="1510984" y="1730752"/>
                  <a:pt x="1514689" y="1706837"/>
                  <a:pt x="1526984" y="1687132"/>
                </a:cubicBezTo>
                <a:lnTo>
                  <a:pt x="2389286" y="282017"/>
                </a:lnTo>
                <a:cubicBezTo>
                  <a:pt x="2497074" y="106188"/>
                  <a:pt x="2685871" y="1263"/>
                  <a:pt x="2894373" y="1263"/>
                </a:cubicBezTo>
                <a:cubicBezTo>
                  <a:pt x="2894542" y="1263"/>
                  <a:pt x="2894879" y="1263"/>
                  <a:pt x="2895216" y="1263"/>
                </a:cubicBezTo>
                <a:lnTo>
                  <a:pt x="4591526" y="1263"/>
                </a:lnTo>
                <a:cubicBezTo>
                  <a:pt x="4591695" y="1263"/>
                  <a:pt x="4592032" y="1263"/>
                  <a:pt x="4592200" y="1263"/>
                </a:cubicBezTo>
                <a:cubicBezTo>
                  <a:pt x="4800365" y="1263"/>
                  <a:pt x="4993036" y="114440"/>
                  <a:pt x="5095266" y="297174"/>
                </a:cubicBezTo>
                <a:lnTo>
                  <a:pt x="5652731" y="1282423"/>
                </a:lnTo>
                <a:lnTo>
                  <a:pt x="5999673" y="1086215"/>
                </a:lnTo>
                <a:cubicBezTo>
                  <a:pt x="6031673" y="1067857"/>
                  <a:pt x="6072262" y="1071899"/>
                  <a:pt x="6100387" y="1096488"/>
                </a:cubicBezTo>
                <a:cubicBezTo>
                  <a:pt x="6128345" y="1120909"/>
                  <a:pt x="6137945" y="1160487"/>
                  <a:pt x="6123966" y="1194845"/>
                </a:cubicBezTo>
                <a:lnTo>
                  <a:pt x="5544944" y="2639202"/>
                </a:lnTo>
                <a:cubicBezTo>
                  <a:pt x="5531470" y="2672885"/>
                  <a:pt x="5498965" y="2694275"/>
                  <a:pt x="5463765" y="2694275"/>
                </a:cubicBezTo>
                <a:close/>
                <a:moveTo>
                  <a:pt x="4187491" y="2312470"/>
                </a:moveTo>
                <a:lnTo>
                  <a:pt x="5408525" y="2509183"/>
                </a:lnTo>
                <a:lnTo>
                  <a:pt x="5868644" y="1361242"/>
                </a:lnTo>
                <a:lnTo>
                  <a:pt x="5662668" y="1477788"/>
                </a:lnTo>
                <a:cubicBezTo>
                  <a:pt x="5642289" y="1489240"/>
                  <a:pt x="5618710" y="1491935"/>
                  <a:pt x="5596143" y="1485872"/>
                </a:cubicBezTo>
                <a:cubicBezTo>
                  <a:pt x="5573911" y="1479640"/>
                  <a:pt x="5554880" y="1464820"/>
                  <a:pt x="5543259" y="1444778"/>
                </a:cubicBezTo>
                <a:lnTo>
                  <a:pt x="4942510" y="382899"/>
                </a:lnTo>
                <a:cubicBezTo>
                  <a:pt x="4871101" y="255238"/>
                  <a:pt x="4736872" y="176250"/>
                  <a:pt x="4591863" y="176250"/>
                </a:cubicBezTo>
                <a:cubicBezTo>
                  <a:pt x="4591695" y="176250"/>
                  <a:pt x="4591695" y="176250"/>
                  <a:pt x="4591358" y="176250"/>
                </a:cubicBezTo>
                <a:lnTo>
                  <a:pt x="3328725" y="176250"/>
                </a:lnTo>
                <a:cubicBezTo>
                  <a:pt x="3364092" y="212123"/>
                  <a:pt x="3394913" y="253049"/>
                  <a:pt x="3420344" y="298353"/>
                </a:cubicBezTo>
                <a:lnTo>
                  <a:pt x="4426476" y="2076684"/>
                </a:lnTo>
                <a:cubicBezTo>
                  <a:pt x="4450223" y="2118620"/>
                  <a:pt x="4435403" y="2172177"/>
                  <a:pt x="4393298" y="2195924"/>
                </a:cubicBezTo>
                <a:lnTo>
                  <a:pt x="4187491" y="2312470"/>
                </a:lnTo>
                <a:close/>
                <a:moveTo>
                  <a:pt x="1721675" y="1703974"/>
                </a:moveTo>
                <a:lnTo>
                  <a:pt x="2816901" y="2375122"/>
                </a:lnTo>
                <a:lnTo>
                  <a:pt x="3637099" y="1036700"/>
                </a:lnTo>
                <a:lnTo>
                  <a:pt x="3267925" y="384078"/>
                </a:lnTo>
                <a:cubicBezTo>
                  <a:pt x="3195337" y="254059"/>
                  <a:pt x="3055887" y="176418"/>
                  <a:pt x="2894879" y="176250"/>
                </a:cubicBezTo>
                <a:cubicBezTo>
                  <a:pt x="2894710" y="176250"/>
                  <a:pt x="2894542" y="176250"/>
                  <a:pt x="2894205" y="176250"/>
                </a:cubicBezTo>
                <a:cubicBezTo>
                  <a:pt x="2744818" y="176250"/>
                  <a:pt x="2614967" y="248165"/>
                  <a:pt x="2538000" y="373636"/>
                </a:cubicBezTo>
                <a:lnTo>
                  <a:pt x="1721675" y="1703974"/>
                </a:lnTo>
                <a:close/>
              </a:path>
            </a:pathLst>
          </a:custGeom>
          <a:solidFill>
            <a:schemeClr val="accent1"/>
          </a:solidFill>
          <a:ln w="9525" cap="flat">
            <a:noFill/>
            <a:prstDash val="solid"/>
            <a:miter/>
          </a:ln>
        </p:spPr>
        <p:txBody>
          <a:bodyPr rtlCol="0" anchor="ctr"/>
          <a:lstStyle/>
          <a:p>
            <a:pPr defTabSz="914229">
              <a:defRPr/>
            </a:pPr>
            <a:endParaRPr lang="en-US" sz="1000" dirty="0">
              <a:solidFill>
                <a:srgbClr val="000000"/>
              </a:solidFill>
              <a:latin typeface="IBM Plex Sans"/>
            </a:endParaRPr>
          </a:p>
        </p:txBody>
      </p:sp>
      <p:sp>
        <p:nvSpPr>
          <p:cNvPr id="85" name="TextBox 84">
            <a:extLst>
              <a:ext uri="{FF2B5EF4-FFF2-40B4-BE49-F238E27FC236}">
                <a16:creationId xmlns:a16="http://schemas.microsoft.com/office/drawing/2014/main" id="{AEA9AD3F-BD93-5C2C-AE89-CCDC5EDE61C9}"/>
              </a:ext>
            </a:extLst>
          </p:cNvPr>
          <p:cNvSpPr txBox="1"/>
          <p:nvPr/>
        </p:nvSpPr>
        <p:spPr>
          <a:xfrm>
            <a:off x="3337640" y="3409112"/>
            <a:ext cx="96444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On-site fuels</a:t>
            </a:r>
          </a:p>
        </p:txBody>
      </p:sp>
      <p:sp>
        <p:nvSpPr>
          <p:cNvPr id="86" name="TextBox 85">
            <a:extLst>
              <a:ext uri="{FF2B5EF4-FFF2-40B4-BE49-F238E27FC236}">
                <a16:creationId xmlns:a16="http://schemas.microsoft.com/office/drawing/2014/main" id="{80F155E8-A6FB-30DE-B56F-9041DD303A9E}"/>
              </a:ext>
            </a:extLst>
          </p:cNvPr>
          <p:cNvSpPr txBox="1"/>
          <p:nvPr/>
        </p:nvSpPr>
        <p:spPr>
          <a:xfrm>
            <a:off x="6380920" y="3409112"/>
            <a:ext cx="1425963" cy="2769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RECs, green power, market-based emissions</a:t>
            </a:r>
          </a:p>
        </p:txBody>
      </p:sp>
      <p:sp>
        <p:nvSpPr>
          <p:cNvPr id="87" name="TextBox 86">
            <a:extLst>
              <a:ext uri="{FF2B5EF4-FFF2-40B4-BE49-F238E27FC236}">
                <a16:creationId xmlns:a16="http://schemas.microsoft.com/office/drawing/2014/main" id="{6C5B72FD-1730-8DA2-1D56-48FE9CF4E8C3}"/>
              </a:ext>
            </a:extLst>
          </p:cNvPr>
          <p:cNvSpPr txBox="1"/>
          <p:nvPr/>
        </p:nvSpPr>
        <p:spPr>
          <a:xfrm>
            <a:off x="9434483" y="3404374"/>
            <a:ext cx="1324668" cy="2769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Across 15 </a:t>
            </a:r>
            <a:br>
              <a:rPr lang="en-US" sz="900" dirty="0">
                <a:solidFill>
                  <a:srgbClr val="000000"/>
                </a:solidFill>
                <a:latin typeface="IBM Plex Sans"/>
              </a:rPr>
            </a:br>
            <a:r>
              <a:rPr lang="en-US" sz="900" dirty="0">
                <a:solidFill>
                  <a:srgbClr val="000000"/>
                </a:solidFill>
                <a:latin typeface="IBM Plex Sans"/>
              </a:rPr>
              <a:t>Scope 3 categories</a:t>
            </a:r>
          </a:p>
        </p:txBody>
      </p:sp>
      <p:grpSp>
        <p:nvGrpSpPr>
          <p:cNvPr id="103" name="Group 102">
            <a:extLst>
              <a:ext uri="{FF2B5EF4-FFF2-40B4-BE49-F238E27FC236}">
                <a16:creationId xmlns:a16="http://schemas.microsoft.com/office/drawing/2014/main" id="{9649D1BE-E1DF-A36B-60A4-BBC9BBD7E8C4}"/>
              </a:ext>
            </a:extLst>
          </p:cNvPr>
          <p:cNvGrpSpPr/>
          <p:nvPr/>
        </p:nvGrpSpPr>
        <p:grpSpPr>
          <a:xfrm>
            <a:off x="3331793" y="2938409"/>
            <a:ext cx="370356" cy="381225"/>
            <a:chOff x="8780688" y="6321429"/>
            <a:chExt cx="740809" cy="762549"/>
          </a:xfrm>
        </p:grpSpPr>
        <p:sp>
          <p:nvSpPr>
            <p:cNvPr id="89" name="Freeform: Shape 223">
              <a:extLst>
                <a:ext uri="{FF2B5EF4-FFF2-40B4-BE49-F238E27FC236}">
                  <a16:creationId xmlns:a16="http://schemas.microsoft.com/office/drawing/2014/main" id="{74857923-1D7B-9741-59AC-784FDE7454EB}"/>
                </a:ext>
              </a:extLst>
            </p:cNvPr>
            <p:cNvSpPr/>
            <p:nvPr/>
          </p:nvSpPr>
          <p:spPr>
            <a:xfrm>
              <a:off x="9139136" y="6321429"/>
              <a:ext cx="50998" cy="193254"/>
            </a:xfrm>
            <a:custGeom>
              <a:avLst/>
              <a:gdLst>
                <a:gd name="connsiteX0" fmla="*/ 110534 w 180975"/>
                <a:gd name="connsiteY0" fmla="*/ 679609 h 685800"/>
                <a:gd name="connsiteX1" fmla="*/ 155301 w 180975"/>
                <a:gd name="connsiteY1" fmla="*/ 634841 h 685800"/>
                <a:gd name="connsiteX2" fmla="*/ 108629 w 180975"/>
                <a:gd name="connsiteY2" fmla="*/ 365284 h 685800"/>
                <a:gd name="connsiteX3" fmla="*/ 173399 w 180975"/>
                <a:gd name="connsiteY3" fmla="*/ 191929 h 685800"/>
                <a:gd name="connsiteX4" fmla="*/ 61004 w 180975"/>
                <a:gd name="connsiteY4" fmla="*/ 7144 h 685800"/>
                <a:gd name="connsiteX5" fmla="*/ 16236 w 180975"/>
                <a:gd name="connsiteY5" fmla="*/ 51911 h 685800"/>
                <a:gd name="connsiteX6" fmla="*/ 110534 w 180975"/>
                <a:gd name="connsiteY6" fmla="*/ 202406 h 685800"/>
                <a:gd name="connsiteX7" fmla="*/ 62909 w 180975"/>
                <a:gd name="connsiteY7" fmla="*/ 321469 h 685800"/>
                <a:gd name="connsiteX8" fmla="*/ 110534 w 180975"/>
                <a:gd name="connsiteY8" fmla="*/ 67960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685800">
                  <a:moveTo>
                    <a:pt x="110534" y="679609"/>
                  </a:moveTo>
                  <a:lnTo>
                    <a:pt x="155301" y="634841"/>
                  </a:lnTo>
                  <a:cubicBezTo>
                    <a:pt x="76244" y="555784"/>
                    <a:pt x="35286" y="438626"/>
                    <a:pt x="108629" y="365284"/>
                  </a:cubicBezTo>
                  <a:cubicBezTo>
                    <a:pt x="161969" y="312896"/>
                    <a:pt x="183876" y="253841"/>
                    <a:pt x="173399" y="191929"/>
                  </a:cubicBezTo>
                  <a:cubicBezTo>
                    <a:pt x="163874" y="133826"/>
                    <a:pt x="127679" y="73819"/>
                    <a:pt x="61004" y="7144"/>
                  </a:cubicBezTo>
                  <a:lnTo>
                    <a:pt x="16236" y="51911"/>
                  </a:lnTo>
                  <a:cubicBezTo>
                    <a:pt x="72434" y="108109"/>
                    <a:pt x="103866" y="158591"/>
                    <a:pt x="110534" y="202406"/>
                  </a:cubicBezTo>
                  <a:cubicBezTo>
                    <a:pt x="117201" y="244316"/>
                    <a:pt x="101961" y="283369"/>
                    <a:pt x="62909" y="321469"/>
                  </a:cubicBezTo>
                  <a:cubicBezTo>
                    <a:pt x="-26626" y="411956"/>
                    <a:pt x="-6624" y="562451"/>
                    <a:pt x="110534" y="679609"/>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0" name="Freeform: Shape 224">
              <a:extLst>
                <a:ext uri="{FF2B5EF4-FFF2-40B4-BE49-F238E27FC236}">
                  <a16:creationId xmlns:a16="http://schemas.microsoft.com/office/drawing/2014/main" id="{714C2DEE-B376-A502-97F0-70BC41F66AE8}"/>
                </a:ext>
              </a:extLst>
            </p:cNvPr>
            <p:cNvSpPr/>
            <p:nvPr/>
          </p:nvSpPr>
          <p:spPr>
            <a:xfrm>
              <a:off x="9190134" y="6321966"/>
              <a:ext cx="50998" cy="193254"/>
            </a:xfrm>
            <a:custGeom>
              <a:avLst/>
              <a:gdLst>
                <a:gd name="connsiteX0" fmla="*/ 110534 w 180975"/>
                <a:gd name="connsiteY0" fmla="*/ 679609 h 685800"/>
                <a:gd name="connsiteX1" fmla="*/ 155301 w 180975"/>
                <a:gd name="connsiteY1" fmla="*/ 634841 h 685800"/>
                <a:gd name="connsiteX2" fmla="*/ 108629 w 180975"/>
                <a:gd name="connsiteY2" fmla="*/ 365284 h 685800"/>
                <a:gd name="connsiteX3" fmla="*/ 173399 w 180975"/>
                <a:gd name="connsiteY3" fmla="*/ 191929 h 685800"/>
                <a:gd name="connsiteX4" fmla="*/ 61004 w 180975"/>
                <a:gd name="connsiteY4" fmla="*/ 7144 h 685800"/>
                <a:gd name="connsiteX5" fmla="*/ 16236 w 180975"/>
                <a:gd name="connsiteY5" fmla="*/ 51911 h 685800"/>
                <a:gd name="connsiteX6" fmla="*/ 110534 w 180975"/>
                <a:gd name="connsiteY6" fmla="*/ 202406 h 685800"/>
                <a:gd name="connsiteX7" fmla="*/ 62909 w 180975"/>
                <a:gd name="connsiteY7" fmla="*/ 321469 h 685800"/>
                <a:gd name="connsiteX8" fmla="*/ 110534 w 180975"/>
                <a:gd name="connsiteY8" fmla="*/ 67960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685800">
                  <a:moveTo>
                    <a:pt x="110534" y="679609"/>
                  </a:moveTo>
                  <a:lnTo>
                    <a:pt x="155301" y="634841"/>
                  </a:lnTo>
                  <a:cubicBezTo>
                    <a:pt x="76244" y="555784"/>
                    <a:pt x="35286" y="438626"/>
                    <a:pt x="108629" y="365284"/>
                  </a:cubicBezTo>
                  <a:cubicBezTo>
                    <a:pt x="161969" y="312896"/>
                    <a:pt x="183876" y="253841"/>
                    <a:pt x="173399" y="191929"/>
                  </a:cubicBezTo>
                  <a:cubicBezTo>
                    <a:pt x="163874" y="133826"/>
                    <a:pt x="127679" y="72866"/>
                    <a:pt x="61004" y="7144"/>
                  </a:cubicBezTo>
                  <a:lnTo>
                    <a:pt x="16236" y="51911"/>
                  </a:lnTo>
                  <a:cubicBezTo>
                    <a:pt x="72434" y="108109"/>
                    <a:pt x="103866" y="158591"/>
                    <a:pt x="110534" y="202406"/>
                  </a:cubicBezTo>
                  <a:cubicBezTo>
                    <a:pt x="117201" y="244316"/>
                    <a:pt x="101961" y="283369"/>
                    <a:pt x="62909" y="321469"/>
                  </a:cubicBezTo>
                  <a:cubicBezTo>
                    <a:pt x="-26626" y="411004"/>
                    <a:pt x="-6624" y="561499"/>
                    <a:pt x="110534" y="679609"/>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1" name="Freeform: Shape 225">
              <a:extLst>
                <a:ext uri="{FF2B5EF4-FFF2-40B4-BE49-F238E27FC236}">
                  <a16:creationId xmlns:a16="http://schemas.microsoft.com/office/drawing/2014/main" id="{B7F7C1B2-410F-024B-529E-4E4E5F0FF872}"/>
                </a:ext>
              </a:extLst>
            </p:cNvPr>
            <p:cNvSpPr/>
            <p:nvPr/>
          </p:nvSpPr>
          <p:spPr>
            <a:xfrm>
              <a:off x="9239439" y="6321966"/>
              <a:ext cx="50998" cy="193254"/>
            </a:xfrm>
            <a:custGeom>
              <a:avLst/>
              <a:gdLst>
                <a:gd name="connsiteX0" fmla="*/ 110825 w 180975"/>
                <a:gd name="connsiteY0" fmla="*/ 679609 h 685800"/>
                <a:gd name="connsiteX1" fmla="*/ 155593 w 180975"/>
                <a:gd name="connsiteY1" fmla="*/ 634841 h 685800"/>
                <a:gd name="connsiteX2" fmla="*/ 108920 w 180975"/>
                <a:gd name="connsiteY2" fmla="*/ 365284 h 685800"/>
                <a:gd name="connsiteX3" fmla="*/ 173690 w 180975"/>
                <a:gd name="connsiteY3" fmla="*/ 191929 h 685800"/>
                <a:gd name="connsiteX4" fmla="*/ 61295 w 180975"/>
                <a:gd name="connsiteY4" fmla="*/ 7144 h 685800"/>
                <a:gd name="connsiteX5" fmla="*/ 16528 w 180975"/>
                <a:gd name="connsiteY5" fmla="*/ 51911 h 685800"/>
                <a:gd name="connsiteX6" fmla="*/ 110825 w 180975"/>
                <a:gd name="connsiteY6" fmla="*/ 202406 h 685800"/>
                <a:gd name="connsiteX7" fmla="*/ 63200 w 180975"/>
                <a:gd name="connsiteY7" fmla="*/ 321469 h 685800"/>
                <a:gd name="connsiteX8" fmla="*/ 110825 w 180975"/>
                <a:gd name="connsiteY8" fmla="*/ 67960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975" h="685800">
                  <a:moveTo>
                    <a:pt x="110825" y="679609"/>
                  </a:moveTo>
                  <a:lnTo>
                    <a:pt x="155593" y="634841"/>
                  </a:lnTo>
                  <a:cubicBezTo>
                    <a:pt x="76535" y="555784"/>
                    <a:pt x="35578" y="438626"/>
                    <a:pt x="108920" y="365284"/>
                  </a:cubicBezTo>
                  <a:cubicBezTo>
                    <a:pt x="162260" y="312896"/>
                    <a:pt x="184168" y="253841"/>
                    <a:pt x="173690" y="191929"/>
                  </a:cubicBezTo>
                  <a:cubicBezTo>
                    <a:pt x="164165" y="133826"/>
                    <a:pt x="127970" y="72866"/>
                    <a:pt x="61295" y="7144"/>
                  </a:cubicBezTo>
                  <a:lnTo>
                    <a:pt x="16528" y="51911"/>
                  </a:lnTo>
                  <a:cubicBezTo>
                    <a:pt x="72725" y="108109"/>
                    <a:pt x="104158" y="158591"/>
                    <a:pt x="110825" y="202406"/>
                  </a:cubicBezTo>
                  <a:cubicBezTo>
                    <a:pt x="117493" y="244316"/>
                    <a:pt x="102253" y="283369"/>
                    <a:pt x="63200" y="321469"/>
                  </a:cubicBezTo>
                  <a:cubicBezTo>
                    <a:pt x="-26335" y="411004"/>
                    <a:pt x="-7285" y="561499"/>
                    <a:pt x="110825" y="679609"/>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2" name="Freeform: Shape 226">
              <a:extLst>
                <a:ext uri="{FF2B5EF4-FFF2-40B4-BE49-F238E27FC236}">
                  <a16:creationId xmlns:a16="http://schemas.microsoft.com/office/drawing/2014/main" id="{738C044D-21FB-08CC-115A-32C14076B04A}"/>
                </a:ext>
              </a:extLst>
            </p:cNvPr>
            <p:cNvSpPr/>
            <p:nvPr/>
          </p:nvSpPr>
          <p:spPr>
            <a:xfrm>
              <a:off x="8940431" y="6442481"/>
              <a:ext cx="50998" cy="193254"/>
            </a:xfrm>
            <a:custGeom>
              <a:avLst/>
              <a:gdLst>
                <a:gd name="connsiteX0" fmla="*/ 110825 w 180975"/>
                <a:gd name="connsiteY0" fmla="*/ 679609 h 685800"/>
                <a:gd name="connsiteX1" fmla="*/ 154640 w 180975"/>
                <a:gd name="connsiteY1" fmla="*/ 634841 h 685800"/>
                <a:gd name="connsiteX2" fmla="*/ 107968 w 180975"/>
                <a:gd name="connsiteY2" fmla="*/ 365284 h 685800"/>
                <a:gd name="connsiteX3" fmla="*/ 61295 w 180975"/>
                <a:gd name="connsiteY3" fmla="*/ 7144 h 685800"/>
                <a:gd name="connsiteX4" fmla="*/ 16528 w 180975"/>
                <a:gd name="connsiteY4" fmla="*/ 51911 h 685800"/>
                <a:gd name="connsiteX5" fmla="*/ 63200 w 180975"/>
                <a:gd name="connsiteY5" fmla="*/ 321469 h 685800"/>
                <a:gd name="connsiteX6" fmla="*/ 110825 w 180975"/>
                <a:gd name="connsiteY6" fmla="*/ 67960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685800">
                  <a:moveTo>
                    <a:pt x="110825" y="679609"/>
                  </a:moveTo>
                  <a:lnTo>
                    <a:pt x="154640" y="634841"/>
                  </a:lnTo>
                  <a:cubicBezTo>
                    <a:pt x="75583" y="555784"/>
                    <a:pt x="34625" y="438626"/>
                    <a:pt x="107968" y="365284"/>
                  </a:cubicBezTo>
                  <a:cubicBezTo>
                    <a:pt x="211790" y="262414"/>
                    <a:pt x="195598" y="141446"/>
                    <a:pt x="61295" y="7144"/>
                  </a:cubicBezTo>
                  <a:lnTo>
                    <a:pt x="16528" y="51911"/>
                  </a:lnTo>
                  <a:cubicBezTo>
                    <a:pt x="156545" y="191929"/>
                    <a:pt x="115588" y="270034"/>
                    <a:pt x="63200" y="321469"/>
                  </a:cubicBezTo>
                  <a:cubicBezTo>
                    <a:pt x="-26335" y="411004"/>
                    <a:pt x="-7285" y="562451"/>
                    <a:pt x="110825" y="679609"/>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3" name="Freeform: Shape 227">
              <a:extLst>
                <a:ext uri="{FF2B5EF4-FFF2-40B4-BE49-F238E27FC236}">
                  <a16:creationId xmlns:a16="http://schemas.microsoft.com/office/drawing/2014/main" id="{1B5DE8DE-BA38-38EA-CAA6-62AF5BA53689}"/>
                </a:ext>
              </a:extLst>
            </p:cNvPr>
            <p:cNvSpPr/>
            <p:nvPr/>
          </p:nvSpPr>
          <p:spPr>
            <a:xfrm>
              <a:off x="8991511" y="6442749"/>
              <a:ext cx="50998" cy="193254"/>
            </a:xfrm>
            <a:custGeom>
              <a:avLst/>
              <a:gdLst>
                <a:gd name="connsiteX0" fmla="*/ 110534 w 180975"/>
                <a:gd name="connsiteY0" fmla="*/ 680561 h 685800"/>
                <a:gd name="connsiteX1" fmla="*/ 155301 w 180975"/>
                <a:gd name="connsiteY1" fmla="*/ 635794 h 685800"/>
                <a:gd name="connsiteX2" fmla="*/ 108629 w 180975"/>
                <a:gd name="connsiteY2" fmla="*/ 366236 h 685800"/>
                <a:gd name="connsiteX3" fmla="*/ 61004 w 180975"/>
                <a:gd name="connsiteY3" fmla="*/ 7144 h 685800"/>
                <a:gd name="connsiteX4" fmla="*/ 16236 w 180975"/>
                <a:gd name="connsiteY4" fmla="*/ 51911 h 685800"/>
                <a:gd name="connsiteX5" fmla="*/ 62909 w 180975"/>
                <a:gd name="connsiteY5" fmla="*/ 321469 h 685800"/>
                <a:gd name="connsiteX6" fmla="*/ 110534 w 180975"/>
                <a:gd name="connsiteY6" fmla="*/ 680561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685800">
                  <a:moveTo>
                    <a:pt x="110534" y="680561"/>
                  </a:moveTo>
                  <a:lnTo>
                    <a:pt x="155301" y="635794"/>
                  </a:lnTo>
                  <a:cubicBezTo>
                    <a:pt x="76244" y="556736"/>
                    <a:pt x="35286" y="439579"/>
                    <a:pt x="108629" y="366236"/>
                  </a:cubicBezTo>
                  <a:cubicBezTo>
                    <a:pt x="211499" y="262414"/>
                    <a:pt x="195306" y="142399"/>
                    <a:pt x="61004" y="7144"/>
                  </a:cubicBezTo>
                  <a:lnTo>
                    <a:pt x="16236" y="51911"/>
                  </a:lnTo>
                  <a:cubicBezTo>
                    <a:pt x="156254" y="191929"/>
                    <a:pt x="115296" y="270034"/>
                    <a:pt x="62909" y="321469"/>
                  </a:cubicBezTo>
                  <a:cubicBezTo>
                    <a:pt x="-26626" y="411956"/>
                    <a:pt x="-6624" y="562451"/>
                    <a:pt x="110534" y="680561"/>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4" name="Freeform: Shape 228">
              <a:extLst>
                <a:ext uri="{FF2B5EF4-FFF2-40B4-BE49-F238E27FC236}">
                  <a16:creationId xmlns:a16="http://schemas.microsoft.com/office/drawing/2014/main" id="{7E6F1760-8E17-5182-C306-DDF5DAA9E64B}"/>
                </a:ext>
              </a:extLst>
            </p:cNvPr>
            <p:cNvSpPr/>
            <p:nvPr/>
          </p:nvSpPr>
          <p:spPr>
            <a:xfrm>
              <a:off x="9040682" y="6443018"/>
              <a:ext cx="50998" cy="193254"/>
            </a:xfrm>
            <a:custGeom>
              <a:avLst/>
              <a:gdLst>
                <a:gd name="connsiteX0" fmla="*/ 110347 w 180975"/>
                <a:gd name="connsiteY0" fmla="*/ 679609 h 685800"/>
                <a:gd name="connsiteX1" fmla="*/ 155115 w 180975"/>
                <a:gd name="connsiteY1" fmla="*/ 634841 h 685800"/>
                <a:gd name="connsiteX2" fmla="*/ 108442 w 180975"/>
                <a:gd name="connsiteY2" fmla="*/ 365284 h 685800"/>
                <a:gd name="connsiteX3" fmla="*/ 61770 w 180975"/>
                <a:gd name="connsiteY3" fmla="*/ 7144 h 685800"/>
                <a:gd name="connsiteX4" fmla="*/ 17002 w 180975"/>
                <a:gd name="connsiteY4" fmla="*/ 51911 h 685800"/>
                <a:gd name="connsiteX5" fmla="*/ 63675 w 180975"/>
                <a:gd name="connsiteY5" fmla="*/ 321469 h 685800"/>
                <a:gd name="connsiteX6" fmla="*/ 110347 w 180975"/>
                <a:gd name="connsiteY6" fmla="*/ 679609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685800">
                  <a:moveTo>
                    <a:pt x="110347" y="679609"/>
                  </a:moveTo>
                  <a:lnTo>
                    <a:pt x="155115" y="634841"/>
                  </a:lnTo>
                  <a:cubicBezTo>
                    <a:pt x="76057" y="555784"/>
                    <a:pt x="35100" y="438626"/>
                    <a:pt x="108442" y="365284"/>
                  </a:cubicBezTo>
                  <a:cubicBezTo>
                    <a:pt x="211312" y="262414"/>
                    <a:pt x="196072" y="141446"/>
                    <a:pt x="61770" y="7144"/>
                  </a:cubicBezTo>
                  <a:lnTo>
                    <a:pt x="17002" y="51911"/>
                  </a:lnTo>
                  <a:cubicBezTo>
                    <a:pt x="157020" y="191929"/>
                    <a:pt x="116062" y="270034"/>
                    <a:pt x="63675" y="321469"/>
                  </a:cubicBezTo>
                  <a:cubicBezTo>
                    <a:pt x="-26813" y="411004"/>
                    <a:pt x="-6810" y="561499"/>
                    <a:pt x="110347" y="679609"/>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5" name="Freeform: Shape 229">
              <a:extLst>
                <a:ext uri="{FF2B5EF4-FFF2-40B4-BE49-F238E27FC236}">
                  <a16:creationId xmlns:a16="http://schemas.microsoft.com/office/drawing/2014/main" id="{517244A0-B987-5439-6DA8-44269DDB4366}"/>
                </a:ext>
              </a:extLst>
            </p:cNvPr>
            <p:cNvSpPr/>
            <p:nvPr/>
          </p:nvSpPr>
          <p:spPr>
            <a:xfrm>
              <a:off x="8780688" y="6547161"/>
              <a:ext cx="740809" cy="536817"/>
            </a:xfrm>
            <a:custGeom>
              <a:avLst/>
              <a:gdLst>
                <a:gd name="connsiteX0" fmla="*/ 2484596 w 2628900"/>
                <a:gd name="connsiteY0" fmla="*/ 1843564 h 1905000"/>
                <a:gd name="connsiteX1" fmla="*/ 2484596 w 2628900"/>
                <a:gd name="connsiteY1" fmla="*/ 1516856 h 1905000"/>
                <a:gd name="connsiteX2" fmla="*/ 2472214 w 2628900"/>
                <a:gd name="connsiteY2" fmla="*/ 1492091 h 1905000"/>
                <a:gd name="connsiteX3" fmla="*/ 1865471 w 2628900"/>
                <a:gd name="connsiteY3" fmla="*/ 37624 h 1905000"/>
                <a:gd name="connsiteX4" fmla="*/ 1834039 w 2628900"/>
                <a:gd name="connsiteY4" fmla="*/ 7144 h 1905000"/>
                <a:gd name="connsiteX5" fmla="*/ 1312069 w 2628900"/>
                <a:gd name="connsiteY5" fmla="*/ 7144 h 1905000"/>
                <a:gd name="connsiteX6" fmla="*/ 1280636 w 2628900"/>
                <a:gd name="connsiteY6" fmla="*/ 37624 h 1905000"/>
                <a:gd name="connsiteX7" fmla="*/ 1132999 w 2628900"/>
                <a:gd name="connsiteY7" fmla="*/ 796766 h 1905000"/>
                <a:gd name="connsiteX8" fmla="*/ 1083469 w 2628900"/>
                <a:gd name="connsiteY8" fmla="*/ 436721 h 1905000"/>
                <a:gd name="connsiteX9" fmla="*/ 1052036 w 2628900"/>
                <a:gd name="connsiteY9" fmla="*/ 406241 h 1905000"/>
                <a:gd name="connsiteX10" fmla="*/ 652939 w 2628900"/>
                <a:gd name="connsiteY10" fmla="*/ 406241 h 1905000"/>
                <a:gd name="connsiteX11" fmla="*/ 621506 w 2628900"/>
                <a:gd name="connsiteY11" fmla="*/ 436721 h 1905000"/>
                <a:gd name="connsiteX12" fmla="*/ 162401 w 2628900"/>
                <a:gd name="connsiteY12" fmla="*/ 1539716 h 1905000"/>
                <a:gd name="connsiteX13" fmla="*/ 150019 w 2628900"/>
                <a:gd name="connsiteY13" fmla="*/ 1564481 h 1905000"/>
                <a:gd name="connsiteX14" fmla="*/ 150019 w 2628900"/>
                <a:gd name="connsiteY14" fmla="*/ 1842611 h 1905000"/>
                <a:gd name="connsiteX15" fmla="*/ 7144 w 2628900"/>
                <a:gd name="connsiteY15" fmla="*/ 1842611 h 1905000"/>
                <a:gd name="connsiteX16" fmla="*/ 7144 w 2628900"/>
                <a:gd name="connsiteY16" fmla="*/ 1905476 h 1905000"/>
                <a:gd name="connsiteX17" fmla="*/ 2628424 w 2628900"/>
                <a:gd name="connsiteY17" fmla="*/ 1905476 h 1905000"/>
                <a:gd name="connsiteX18" fmla="*/ 2628424 w 2628900"/>
                <a:gd name="connsiteY18" fmla="*/ 1842611 h 1905000"/>
                <a:gd name="connsiteX19" fmla="*/ 2484596 w 2628900"/>
                <a:gd name="connsiteY19" fmla="*/ 1842611 h 1905000"/>
                <a:gd name="connsiteX20" fmla="*/ 1341596 w 2628900"/>
                <a:gd name="connsiteY20" fmla="*/ 70009 h 1905000"/>
                <a:gd name="connsiteX21" fmla="*/ 1804511 w 2628900"/>
                <a:gd name="connsiteY21" fmla="*/ 70009 h 1905000"/>
                <a:gd name="connsiteX22" fmla="*/ 2421731 w 2628900"/>
                <a:gd name="connsiteY22" fmla="*/ 1532096 h 1905000"/>
                <a:gd name="connsiteX23" fmla="*/ 2421731 w 2628900"/>
                <a:gd name="connsiteY23" fmla="*/ 1843564 h 1905000"/>
                <a:gd name="connsiteX24" fmla="*/ 724376 w 2628900"/>
                <a:gd name="connsiteY24" fmla="*/ 1843564 h 1905000"/>
                <a:gd name="connsiteX25" fmla="*/ 724376 w 2628900"/>
                <a:gd name="connsiteY25" fmla="*/ 1532096 h 1905000"/>
                <a:gd name="connsiteX26" fmla="*/ 1341596 w 2628900"/>
                <a:gd name="connsiteY26" fmla="*/ 70009 h 1905000"/>
                <a:gd name="connsiteX27" fmla="*/ 212884 w 2628900"/>
                <a:gd name="connsiteY27" fmla="*/ 1580674 h 1905000"/>
                <a:gd name="connsiteX28" fmla="*/ 683419 w 2628900"/>
                <a:gd name="connsiteY28" fmla="*/ 469106 h 1905000"/>
                <a:gd name="connsiteX29" fmla="*/ 1021556 w 2628900"/>
                <a:gd name="connsiteY29" fmla="*/ 469106 h 1905000"/>
                <a:gd name="connsiteX30" fmla="*/ 1092994 w 2628900"/>
                <a:gd name="connsiteY30" fmla="*/ 899636 h 1905000"/>
                <a:gd name="connsiteX31" fmla="*/ 672941 w 2628900"/>
                <a:gd name="connsiteY31" fmla="*/ 1491139 h 1905000"/>
                <a:gd name="connsiteX32" fmla="*/ 660559 w 2628900"/>
                <a:gd name="connsiteY32" fmla="*/ 1515904 h 1905000"/>
                <a:gd name="connsiteX33" fmla="*/ 660559 w 2628900"/>
                <a:gd name="connsiteY33" fmla="*/ 1842611 h 1905000"/>
                <a:gd name="connsiteX34" fmla="*/ 212884 w 2628900"/>
                <a:gd name="connsiteY34" fmla="*/ 1842611 h 1905000"/>
                <a:gd name="connsiteX35" fmla="*/ 212884 w 2628900"/>
                <a:gd name="connsiteY35" fmla="*/ 158067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28900" h="1905000">
                  <a:moveTo>
                    <a:pt x="2484596" y="1843564"/>
                  </a:moveTo>
                  <a:lnTo>
                    <a:pt x="2484596" y="1516856"/>
                  </a:lnTo>
                  <a:cubicBezTo>
                    <a:pt x="2484596" y="1507331"/>
                    <a:pt x="2479834" y="1497806"/>
                    <a:pt x="2472214" y="1492091"/>
                  </a:cubicBezTo>
                  <a:cubicBezTo>
                    <a:pt x="1894046" y="1036796"/>
                    <a:pt x="1865471" y="48101"/>
                    <a:pt x="1865471" y="37624"/>
                  </a:cubicBezTo>
                  <a:cubicBezTo>
                    <a:pt x="1865471" y="20479"/>
                    <a:pt x="1851184" y="7144"/>
                    <a:pt x="1834039" y="7144"/>
                  </a:cubicBezTo>
                  <a:lnTo>
                    <a:pt x="1312069" y="7144"/>
                  </a:lnTo>
                  <a:cubicBezTo>
                    <a:pt x="1294924" y="7144"/>
                    <a:pt x="1280636" y="20479"/>
                    <a:pt x="1280636" y="37624"/>
                  </a:cubicBezTo>
                  <a:cubicBezTo>
                    <a:pt x="1280636" y="43339"/>
                    <a:pt x="1270159" y="409099"/>
                    <a:pt x="1132999" y="796766"/>
                  </a:cubicBezTo>
                  <a:cubicBezTo>
                    <a:pt x="1088231" y="595789"/>
                    <a:pt x="1083469" y="438626"/>
                    <a:pt x="1083469" y="436721"/>
                  </a:cubicBezTo>
                  <a:cubicBezTo>
                    <a:pt x="1083469" y="419576"/>
                    <a:pt x="1069181" y="406241"/>
                    <a:pt x="1052036" y="406241"/>
                  </a:cubicBezTo>
                  <a:lnTo>
                    <a:pt x="652939" y="406241"/>
                  </a:lnTo>
                  <a:cubicBezTo>
                    <a:pt x="635794" y="406241"/>
                    <a:pt x="621506" y="419576"/>
                    <a:pt x="621506" y="436721"/>
                  </a:cubicBezTo>
                  <a:cubicBezTo>
                    <a:pt x="621506" y="444341"/>
                    <a:pt x="599599" y="1194911"/>
                    <a:pt x="162401" y="1539716"/>
                  </a:cubicBezTo>
                  <a:cubicBezTo>
                    <a:pt x="154781" y="1545431"/>
                    <a:pt x="150019" y="1554956"/>
                    <a:pt x="150019" y="1564481"/>
                  </a:cubicBezTo>
                  <a:lnTo>
                    <a:pt x="150019" y="1842611"/>
                  </a:lnTo>
                  <a:lnTo>
                    <a:pt x="7144" y="1842611"/>
                  </a:lnTo>
                  <a:lnTo>
                    <a:pt x="7144" y="1905476"/>
                  </a:lnTo>
                  <a:lnTo>
                    <a:pt x="2628424" y="1905476"/>
                  </a:lnTo>
                  <a:lnTo>
                    <a:pt x="2628424" y="1842611"/>
                  </a:lnTo>
                  <a:lnTo>
                    <a:pt x="2484596" y="1842611"/>
                  </a:lnTo>
                  <a:close/>
                  <a:moveTo>
                    <a:pt x="1341596" y="70009"/>
                  </a:moveTo>
                  <a:lnTo>
                    <a:pt x="1804511" y="70009"/>
                  </a:lnTo>
                  <a:cubicBezTo>
                    <a:pt x="1813084" y="245269"/>
                    <a:pt x="1882616" y="1095851"/>
                    <a:pt x="2421731" y="1532096"/>
                  </a:cubicBezTo>
                  <a:lnTo>
                    <a:pt x="2421731" y="1843564"/>
                  </a:lnTo>
                  <a:lnTo>
                    <a:pt x="724376" y="1843564"/>
                  </a:lnTo>
                  <a:lnTo>
                    <a:pt x="724376" y="1532096"/>
                  </a:lnTo>
                  <a:cubicBezTo>
                    <a:pt x="1263491" y="1094899"/>
                    <a:pt x="1333024" y="245269"/>
                    <a:pt x="1341596" y="70009"/>
                  </a:cubicBezTo>
                  <a:close/>
                  <a:moveTo>
                    <a:pt x="212884" y="1580674"/>
                  </a:moveTo>
                  <a:cubicBezTo>
                    <a:pt x="616744" y="1250156"/>
                    <a:pt x="675799" y="618649"/>
                    <a:pt x="683419" y="469106"/>
                  </a:cubicBezTo>
                  <a:lnTo>
                    <a:pt x="1021556" y="469106"/>
                  </a:lnTo>
                  <a:cubicBezTo>
                    <a:pt x="1025366" y="535781"/>
                    <a:pt x="1039654" y="704374"/>
                    <a:pt x="1092994" y="899636"/>
                  </a:cubicBezTo>
                  <a:cubicBezTo>
                    <a:pt x="1003459" y="1118711"/>
                    <a:pt x="870109" y="1335881"/>
                    <a:pt x="672941" y="1491139"/>
                  </a:cubicBezTo>
                  <a:cubicBezTo>
                    <a:pt x="665321" y="1496854"/>
                    <a:pt x="660559" y="1506379"/>
                    <a:pt x="660559" y="1515904"/>
                  </a:cubicBezTo>
                  <a:lnTo>
                    <a:pt x="660559" y="1842611"/>
                  </a:lnTo>
                  <a:lnTo>
                    <a:pt x="212884" y="1842611"/>
                  </a:lnTo>
                  <a:lnTo>
                    <a:pt x="212884" y="1580674"/>
                  </a:ln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grpSp>
      <p:sp>
        <p:nvSpPr>
          <p:cNvPr id="96" name="Graphic 230">
            <a:extLst>
              <a:ext uri="{FF2B5EF4-FFF2-40B4-BE49-F238E27FC236}">
                <a16:creationId xmlns:a16="http://schemas.microsoft.com/office/drawing/2014/main" id="{CDE83861-FB36-C968-3604-273B56FF787D}"/>
              </a:ext>
            </a:extLst>
          </p:cNvPr>
          <p:cNvSpPr>
            <a:spLocks noChangeAspect="1"/>
          </p:cNvSpPr>
          <p:nvPr/>
        </p:nvSpPr>
        <p:spPr>
          <a:xfrm>
            <a:off x="6380919" y="2906484"/>
            <a:ext cx="169414" cy="406855"/>
          </a:xfrm>
          <a:custGeom>
            <a:avLst/>
            <a:gdLst>
              <a:gd name="connsiteX0" fmla="*/ 1213538 w 2856377"/>
              <a:gd name="connsiteY0" fmla="*/ 6859278 h 6859684"/>
              <a:gd name="connsiteX1" fmla="*/ 1197875 w 2856377"/>
              <a:gd name="connsiteY1" fmla="*/ 6857762 h 6859684"/>
              <a:gd name="connsiteX2" fmla="*/ 1133202 w 2856377"/>
              <a:gd name="connsiteY2" fmla="*/ 6778942 h 6859684"/>
              <a:gd name="connsiteX3" fmla="*/ 1133202 w 2856377"/>
              <a:gd name="connsiteY3" fmla="*/ 3957091 h 6859684"/>
              <a:gd name="connsiteX4" fmla="*/ 81597 w 2856377"/>
              <a:gd name="connsiteY4" fmla="*/ 3957091 h 6859684"/>
              <a:gd name="connsiteX5" fmla="*/ 14735 w 2856377"/>
              <a:gd name="connsiteY5" fmla="*/ 3921386 h 6859684"/>
              <a:gd name="connsiteX6" fmla="*/ 7493 w 2856377"/>
              <a:gd name="connsiteY6" fmla="*/ 3845935 h 6859684"/>
              <a:gd name="connsiteX7" fmla="*/ 1585911 w 2856377"/>
              <a:gd name="connsiteY7" fmla="*/ 50961 h 6859684"/>
              <a:gd name="connsiteX8" fmla="*/ 1675678 w 2856377"/>
              <a:gd name="connsiteY8" fmla="*/ 2962 h 6859684"/>
              <a:gd name="connsiteX9" fmla="*/ 1740351 w 2856377"/>
              <a:gd name="connsiteY9" fmla="*/ 81782 h 6859684"/>
              <a:gd name="connsiteX10" fmla="*/ 1740351 w 2856377"/>
              <a:gd name="connsiteY10" fmla="*/ 2903633 h 6859684"/>
              <a:gd name="connsiteX11" fmla="*/ 2776125 w 2856377"/>
              <a:gd name="connsiteY11" fmla="*/ 2903633 h 6859684"/>
              <a:gd name="connsiteX12" fmla="*/ 2842818 w 2856377"/>
              <a:gd name="connsiteY12" fmla="*/ 2939338 h 6859684"/>
              <a:gd name="connsiteX13" fmla="*/ 2850397 w 2856377"/>
              <a:gd name="connsiteY13" fmla="*/ 3014621 h 6859684"/>
              <a:gd name="connsiteX14" fmla="*/ 1287811 w 2856377"/>
              <a:gd name="connsiteY14" fmla="*/ 6809594 h 6859684"/>
              <a:gd name="connsiteX15" fmla="*/ 1213538 w 2856377"/>
              <a:gd name="connsiteY15" fmla="*/ 6859278 h 6859684"/>
              <a:gd name="connsiteX16" fmla="*/ 202185 w 2856377"/>
              <a:gd name="connsiteY16" fmla="*/ 3796419 h 6859684"/>
              <a:gd name="connsiteX17" fmla="*/ 1213538 w 2856377"/>
              <a:gd name="connsiteY17" fmla="*/ 3796419 h 6859684"/>
              <a:gd name="connsiteX18" fmla="*/ 1294042 w 2856377"/>
              <a:gd name="connsiteY18" fmla="*/ 3876755 h 6859684"/>
              <a:gd name="connsiteX19" fmla="*/ 1294042 w 2856377"/>
              <a:gd name="connsiteY19" fmla="*/ 6372549 h 6859684"/>
              <a:gd name="connsiteX20" fmla="*/ 2656379 w 2856377"/>
              <a:gd name="connsiteY20" fmla="*/ 3064136 h 6859684"/>
              <a:gd name="connsiteX21" fmla="*/ 1660015 w 2856377"/>
              <a:gd name="connsiteY21" fmla="*/ 3064136 h 6859684"/>
              <a:gd name="connsiteX22" fmla="*/ 1579511 w 2856377"/>
              <a:gd name="connsiteY22" fmla="*/ 2983800 h 6859684"/>
              <a:gd name="connsiteX23" fmla="*/ 1579511 w 2856377"/>
              <a:gd name="connsiteY23" fmla="*/ 484302 h 6859684"/>
              <a:gd name="connsiteX24" fmla="*/ 202185 w 2856377"/>
              <a:gd name="connsiteY24" fmla="*/ 3796419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6377" h="6859684">
                <a:moveTo>
                  <a:pt x="1213538" y="6859278"/>
                </a:moveTo>
                <a:cubicBezTo>
                  <a:pt x="1208317" y="6859278"/>
                  <a:pt x="1203096" y="6858773"/>
                  <a:pt x="1197875" y="6857762"/>
                </a:cubicBezTo>
                <a:cubicBezTo>
                  <a:pt x="1160318" y="6850352"/>
                  <a:pt x="1133202" y="6817342"/>
                  <a:pt x="1133202" y="6778942"/>
                </a:cubicBezTo>
                <a:lnTo>
                  <a:pt x="1133202" y="3957091"/>
                </a:lnTo>
                <a:lnTo>
                  <a:pt x="81597" y="3957091"/>
                </a:lnTo>
                <a:cubicBezTo>
                  <a:pt x="54819" y="3957091"/>
                  <a:pt x="29725" y="3943617"/>
                  <a:pt x="14735" y="3921386"/>
                </a:cubicBezTo>
                <a:cubicBezTo>
                  <a:pt x="-86" y="3898986"/>
                  <a:pt x="-2949" y="3870692"/>
                  <a:pt x="7493" y="3845935"/>
                </a:cubicBezTo>
                <a:lnTo>
                  <a:pt x="1585911" y="50961"/>
                </a:lnTo>
                <a:cubicBezTo>
                  <a:pt x="1600564" y="15425"/>
                  <a:pt x="1638289" y="-4954"/>
                  <a:pt x="1675678" y="2962"/>
                </a:cubicBezTo>
                <a:cubicBezTo>
                  <a:pt x="1713404" y="10541"/>
                  <a:pt x="1740351" y="43382"/>
                  <a:pt x="1740351" y="81782"/>
                </a:cubicBezTo>
                <a:lnTo>
                  <a:pt x="1740351" y="2903633"/>
                </a:lnTo>
                <a:lnTo>
                  <a:pt x="2776125" y="2903633"/>
                </a:lnTo>
                <a:cubicBezTo>
                  <a:pt x="2802903" y="2903633"/>
                  <a:pt x="2827998" y="2916938"/>
                  <a:pt x="2842818" y="2939338"/>
                </a:cubicBezTo>
                <a:cubicBezTo>
                  <a:pt x="2857807" y="2961569"/>
                  <a:pt x="2860671" y="2989863"/>
                  <a:pt x="2850397" y="3014621"/>
                </a:cubicBezTo>
                <a:lnTo>
                  <a:pt x="1287811" y="6809594"/>
                </a:lnTo>
                <a:cubicBezTo>
                  <a:pt x="1275179" y="6840078"/>
                  <a:pt x="1245537" y="6859278"/>
                  <a:pt x="1213538" y="6859278"/>
                </a:cubicBezTo>
                <a:close/>
                <a:moveTo>
                  <a:pt x="202185" y="3796419"/>
                </a:moveTo>
                <a:lnTo>
                  <a:pt x="1213538" y="3796419"/>
                </a:lnTo>
                <a:cubicBezTo>
                  <a:pt x="1258000" y="3796419"/>
                  <a:pt x="1294042" y="3832461"/>
                  <a:pt x="1294042" y="3876755"/>
                </a:cubicBezTo>
                <a:lnTo>
                  <a:pt x="1294042" y="6372549"/>
                </a:lnTo>
                <a:lnTo>
                  <a:pt x="2656379" y="3064136"/>
                </a:lnTo>
                <a:lnTo>
                  <a:pt x="1660015" y="3064136"/>
                </a:lnTo>
                <a:cubicBezTo>
                  <a:pt x="1615553" y="3064136"/>
                  <a:pt x="1579511" y="3028094"/>
                  <a:pt x="1579511" y="2983800"/>
                </a:cubicBezTo>
                <a:lnTo>
                  <a:pt x="1579511" y="484302"/>
                </a:lnTo>
                <a:lnTo>
                  <a:pt x="202185" y="3796419"/>
                </a:ln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grpSp>
        <p:nvGrpSpPr>
          <p:cNvPr id="102" name="Group 101">
            <a:extLst>
              <a:ext uri="{FF2B5EF4-FFF2-40B4-BE49-F238E27FC236}">
                <a16:creationId xmlns:a16="http://schemas.microsoft.com/office/drawing/2014/main" id="{5852E07C-E526-9AF9-08A8-5CDAE16B26F9}"/>
              </a:ext>
            </a:extLst>
          </p:cNvPr>
          <p:cNvGrpSpPr/>
          <p:nvPr/>
        </p:nvGrpSpPr>
        <p:grpSpPr>
          <a:xfrm>
            <a:off x="9434483" y="2898135"/>
            <a:ext cx="382191" cy="382191"/>
            <a:chOff x="20944187" y="6321284"/>
            <a:chExt cx="764481" cy="764481"/>
          </a:xfrm>
        </p:grpSpPr>
        <p:sp>
          <p:nvSpPr>
            <p:cNvPr id="98" name="Freeform: Shape 234">
              <a:extLst>
                <a:ext uri="{FF2B5EF4-FFF2-40B4-BE49-F238E27FC236}">
                  <a16:creationId xmlns:a16="http://schemas.microsoft.com/office/drawing/2014/main" id="{D14FDA7A-A341-FAC9-B7F4-FF06FAA7B9CC}"/>
                </a:ext>
              </a:extLst>
            </p:cNvPr>
            <p:cNvSpPr/>
            <p:nvPr/>
          </p:nvSpPr>
          <p:spPr>
            <a:xfrm>
              <a:off x="21245381" y="6647347"/>
              <a:ext cx="162168" cy="115057"/>
            </a:xfrm>
            <a:custGeom>
              <a:avLst/>
              <a:gdLst>
                <a:gd name="connsiteX0" fmla="*/ 504498 w 1455135"/>
                <a:gd name="connsiteY0" fmla="*/ 1031311 h 1032405"/>
                <a:gd name="connsiteX1" fmla="*/ 447741 w 1455135"/>
                <a:gd name="connsiteY1" fmla="*/ 1007732 h 1032405"/>
                <a:gd name="connsiteX2" fmla="*/ 1263 w 1455135"/>
                <a:gd name="connsiteY2" fmla="*/ 561255 h 1032405"/>
                <a:gd name="connsiteX3" fmla="*/ 114777 w 1455135"/>
                <a:gd name="connsiteY3" fmla="*/ 447741 h 1032405"/>
                <a:gd name="connsiteX4" fmla="*/ 504498 w 1455135"/>
                <a:gd name="connsiteY4" fmla="*/ 837293 h 1032405"/>
                <a:gd name="connsiteX5" fmla="*/ 1340695 w 1455135"/>
                <a:gd name="connsiteY5" fmla="*/ 1263 h 1032405"/>
                <a:gd name="connsiteX6" fmla="*/ 1454209 w 1455135"/>
                <a:gd name="connsiteY6" fmla="*/ 114777 h 1032405"/>
                <a:gd name="connsiteX7" fmla="*/ 561086 w 1455135"/>
                <a:gd name="connsiteY7" fmla="*/ 1007732 h 1032405"/>
                <a:gd name="connsiteX8" fmla="*/ 504498 w 1455135"/>
                <a:gd name="connsiteY8" fmla="*/ 1031311 h 103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5135" h="1032405">
                  <a:moveTo>
                    <a:pt x="504498" y="1031311"/>
                  </a:moveTo>
                  <a:cubicBezTo>
                    <a:pt x="483951" y="1031311"/>
                    <a:pt x="463403" y="1023395"/>
                    <a:pt x="447741" y="1007732"/>
                  </a:cubicBezTo>
                  <a:lnTo>
                    <a:pt x="1263" y="561255"/>
                  </a:lnTo>
                  <a:lnTo>
                    <a:pt x="114777" y="447741"/>
                  </a:lnTo>
                  <a:lnTo>
                    <a:pt x="504498" y="837293"/>
                  </a:lnTo>
                  <a:lnTo>
                    <a:pt x="1340695" y="1263"/>
                  </a:lnTo>
                  <a:lnTo>
                    <a:pt x="1454209" y="114777"/>
                  </a:lnTo>
                  <a:lnTo>
                    <a:pt x="561086" y="1007732"/>
                  </a:lnTo>
                  <a:cubicBezTo>
                    <a:pt x="545592" y="1023395"/>
                    <a:pt x="525045" y="1031311"/>
                    <a:pt x="504498" y="1031311"/>
                  </a:cubicBez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99" name="Freeform: Shape 235">
              <a:extLst>
                <a:ext uri="{FF2B5EF4-FFF2-40B4-BE49-F238E27FC236}">
                  <a16:creationId xmlns:a16="http://schemas.microsoft.com/office/drawing/2014/main" id="{F4F273B1-B0C9-A987-C2CA-D2EF584142B5}"/>
                </a:ext>
              </a:extLst>
            </p:cNvPr>
            <p:cNvSpPr/>
            <p:nvPr/>
          </p:nvSpPr>
          <p:spPr>
            <a:xfrm>
              <a:off x="21192995" y="6570092"/>
              <a:ext cx="266902" cy="266902"/>
            </a:xfrm>
            <a:custGeom>
              <a:avLst/>
              <a:gdLst>
                <a:gd name="connsiteX0" fmla="*/ 2313986 w 2394910"/>
                <a:gd name="connsiteY0" fmla="*/ 2394321 h 2394910"/>
                <a:gd name="connsiteX1" fmla="*/ 81599 w 2394910"/>
                <a:gd name="connsiteY1" fmla="*/ 2394321 h 2394910"/>
                <a:gd name="connsiteX2" fmla="*/ 1263 w 2394910"/>
                <a:gd name="connsiteY2" fmla="*/ 2313986 h 2394910"/>
                <a:gd name="connsiteX3" fmla="*/ 1263 w 2394910"/>
                <a:gd name="connsiteY3" fmla="*/ 81599 h 2394910"/>
                <a:gd name="connsiteX4" fmla="*/ 81599 w 2394910"/>
                <a:gd name="connsiteY4" fmla="*/ 1263 h 2394910"/>
                <a:gd name="connsiteX5" fmla="*/ 2314154 w 2394910"/>
                <a:gd name="connsiteY5" fmla="*/ 1263 h 2394910"/>
                <a:gd name="connsiteX6" fmla="*/ 2394490 w 2394910"/>
                <a:gd name="connsiteY6" fmla="*/ 81599 h 2394910"/>
                <a:gd name="connsiteX7" fmla="*/ 2394490 w 2394910"/>
                <a:gd name="connsiteY7" fmla="*/ 2314154 h 2394910"/>
                <a:gd name="connsiteX8" fmla="*/ 2313986 w 2394910"/>
                <a:gd name="connsiteY8" fmla="*/ 2394321 h 2394910"/>
                <a:gd name="connsiteX9" fmla="*/ 161934 w 2394910"/>
                <a:gd name="connsiteY9" fmla="*/ 2233650 h 2394910"/>
                <a:gd name="connsiteX10" fmla="*/ 2233818 w 2394910"/>
                <a:gd name="connsiteY10" fmla="*/ 2233650 h 2394910"/>
                <a:gd name="connsiteX11" fmla="*/ 2233818 w 2394910"/>
                <a:gd name="connsiteY11" fmla="*/ 161934 h 2394910"/>
                <a:gd name="connsiteX12" fmla="*/ 161934 w 2394910"/>
                <a:gd name="connsiteY12" fmla="*/ 161934 h 2394910"/>
                <a:gd name="connsiteX13" fmla="*/ 161934 w 2394910"/>
                <a:gd name="connsiteY13" fmla="*/ 2233650 h 23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4910" h="2394910">
                  <a:moveTo>
                    <a:pt x="2313986" y="2394321"/>
                  </a:moveTo>
                  <a:lnTo>
                    <a:pt x="81599" y="2394321"/>
                  </a:lnTo>
                  <a:cubicBezTo>
                    <a:pt x="37305" y="2394321"/>
                    <a:pt x="1263" y="2358280"/>
                    <a:pt x="1263" y="2313986"/>
                  </a:cubicBezTo>
                  <a:lnTo>
                    <a:pt x="1263" y="81599"/>
                  </a:lnTo>
                  <a:cubicBezTo>
                    <a:pt x="1263" y="37305"/>
                    <a:pt x="37305" y="1263"/>
                    <a:pt x="81599" y="1263"/>
                  </a:cubicBezTo>
                  <a:lnTo>
                    <a:pt x="2314154" y="1263"/>
                  </a:lnTo>
                  <a:cubicBezTo>
                    <a:pt x="2358448" y="1263"/>
                    <a:pt x="2394490" y="37305"/>
                    <a:pt x="2394490" y="81599"/>
                  </a:cubicBezTo>
                  <a:lnTo>
                    <a:pt x="2394490" y="2314154"/>
                  </a:lnTo>
                  <a:cubicBezTo>
                    <a:pt x="2394321" y="2358448"/>
                    <a:pt x="2358448" y="2394321"/>
                    <a:pt x="2313986" y="2394321"/>
                  </a:cubicBezTo>
                  <a:close/>
                  <a:moveTo>
                    <a:pt x="161934" y="2233650"/>
                  </a:moveTo>
                  <a:lnTo>
                    <a:pt x="2233818" y="2233650"/>
                  </a:lnTo>
                  <a:lnTo>
                    <a:pt x="2233818" y="161934"/>
                  </a:lnTo>
                  <a:lnTo>
                    <a:pt x="161934" y="161934"/>
                  </a:lnTo>
                  <a:lnTo>
                    <a:pt x="161934" y="2233650"/>
                  </a:ln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100" name="Freeform: Shape 236">
              <a:extLst>
                <a:ext uri="{FF2B5EF4-FFF2-40B4-BE49-F238E27FC236}">
                  <a16:creationId xmlns:a16="http://schemas.microsoft.com/office/drawing/2014/main" id="{A0E05BD9-7617-96EE-9D57-8AA867FFD28C}"/>
                </a:ext>
              </a:extLst>
            </p:cNvPr>
            <p:cNvSpPr/>
            <p:nvPr/>
          </p:nvSpPr>
          <p:spPr>
            <a:xfrm>
              <a:off x="20944187" y="6818863"/>
              <a:ext cx="266902" cy="266902"/>
            </a:xfrm>
            <a:custGeom>
              <a:avLst/>
              <a:gdLst>
                <a:gd name="connsiteX0" fmla="*/ 2314154 w 2394910"/>
                <a:gd name="connsiteY0" fmla="*/ 2394490 h 2394910"/>
                <a:gd name="connsiteX1" fmla="*/ 81599 w 2394910"/>
                <a:gd name="connsiteY1" fmla="*/ 2394490 h 2394910"/>
                <a:gd name="connsiteX2" fmla="*/ 1263 w 2394910"/>
                <a:gd name="connsiteY2" fmla="*/ 2314154 h 2394910"/>
                <a:gd name="connsiteX3" fmla="*/ 1263 w 2394910"/>
                <a:gd name="connsiteY3" fmla="*/ 81599 h 2394910"/>
                <a:gd name="connsiteX4" fmla="*/ 81599 w 2394910"/>
                <a:gd name="connsiteY4" fmla="*/ 1263 h 2394910"/>
                <a:gd name="connsiteX5" fmla="*/ 2314154 w 2394910"/>
                <a:gd name="connsiteY5" fmla="*/ 1263 h 2394910"/>
                <a:gd name="connsiteX6" fmla="*/ 2394490 w 2394910"/>
                <a:gd name="connsiteY6" fmla="*/ 81599 h 2394910"/>
                <a:gd name="connsiteX7" fmla="*/ 2394490 w 2394910"/>
                <a:gd name="connsiteY7" fmla="*/ 2314154 h 2394910"/>
                <a:gd name="connsiteX8" fmla="*/ 2314154 w 2394910"/>
                <a:gd name="connsiteY8" fmla="*/ 2394490 h 2394910"/>
                <a:gd name="connsiteX9" fmla="*/ 161934 w 2394910"/>
                <a:gd name="connsiteY9" fmla="*/ 2233819 h 2394910"/>
                <a:gd name="connsiteX10" fmla="*/ 2233818 w 2394910"/>
                <a:gd name="connsiteY10" fmla="*/ 2233819 h 2394910"/>
                <a:gd name="connsiteX11" fmla="*/ 2233818 w 2394910"/>
                <a:gd name="connsiteY11" fmla="*/ 161934 h 2394910"/>
                <a:gd name="connsiteX12" fmla="*/ 161934 w 2394910"/>
                <a:gd name="connsiteY12" fmla="*/ 161934 h 2394910"/>
                <a:gd name="connsiteX13" fmla="*/ 161934 w 2394910"/>
                <a:gd name="connsiteY13" fmla="*/ 2233819 h 23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4910" h="2394910">
                  <a:moveTo>
                    <a:pt x="2314154" y="2394490"/>
                  </a:moveTo>
                  <a:lnTo>
                    <a:pt x="81599" y="2394490"/>
                  </a:lnTo>
                  <a:cubicBezTo>
                    <a:pt x="37305" y="2394490"/>
                    <a:pt x="1263" y="2358448"/>
                    <a:pt x="1263" y="2314154"/>
                  </a:cubicBezTo>
                  <a:lnTo>
                    <a:pt x="1263" y="81599"/>
                  </a:lnTo>
                  <a:cubicBezTo>
                    <a:pt x="1263" y="37305"/>
                    <a:pt x="37305" y="1263"/>
                    <a:pt x="81599" y="1263"/>
                  </a:cubicBezTo>
                  <a:lnTo>
                    <a:pt x="2314154" y="1263"/>
                  </a:lnTo>
                  <a:cubicBezTo>
                    <a:pt x="2358448" y="1263"/>
                    <a:pt x="2394490" y="37305"/>
                    <a:pt x="2394490" y="81599"/>
                  </a:cubicBezTo>
                  <a:lnTo>
                    <a:pt x="2394490" y="2314154"/>
                  </a:lnTo>
                  <a:cubicBezTo>
                    <a:pt x="2394490" y="2358448"/>
                    <a:pt x="2358616" y="2394490"/>
                    <a:pt x="2314154" y="2394490"/>
                  </a:cubicBezTo>
                  <a:close/>
                  <a:moveTo>
                    <a:pt x="161934" y="2233819"/>
                  </a:moveTo>
                  <a:lnTo>
                    <a:pt x="2233818" y="2233819"/>
                  </a:lnTo>
                  <a:lnTo>
                    <a:pt x="2233818" y="161934"/>
                  </a:lnTo>
                  <a:lnTo>
                    <a:pt x="161934" y="161934"/>
                  </a:lnTo>
                  <a:lnTo>
                    <a:pt x="161934" y="2233819"/>
                  </a:ln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sp>
          <p:nvSpPr>
            <p:cNvPr id="101" name="Freeform: Shape 237">
              <a:extLst>
                <a:ext uri="{FF2B5EF4-FFF2-40B4-BE49-F238E27FC236}">
                  <a16:creationId xmlns:a16="http://schemas.microsoft.com/office/drawing/2014/main" id="{1AAEFE50-3E82-3019-1923-8BC3145D2C9D}"/>
                </a:ext>
              </a:extLst>
            </p:cNvPr>
            <p:cNvSpPr/>
            <p:nvPr/>
          </p:nvSpPr>
          <p:spPr>
            <a:xfrm>
              <a:off x="21441766" y="6321284"/>
              <a:ext cx="266902" cy="266902"/>
            </a:xfrm>
            <a:custGeom>
              <a:avLst/>
              <a:gdLst>
                <a:gd name="connsiteX0" fmla="*/ 2314154 w 2394910"/>
                <a:gd name="connsiteY0" fmla="*/ 2394490 h 2394910"/>
                <a:gd name="connsiteX1" fmla="*/ 81599 w 2394910"/>
                <a:gd name="connsiteY1" fmla="*/ 2394490 h 2394910"/>
                <a:gd name="connsiteX2" fmla="*/ 1263 w 2394910"/>
                <a:gd name="connsiteY2" fmla="*/ 2314154 h 2394910"/>
                <a:gd name="connsiteX3" fmla="*/ 1263 w 2394910"/>
                <a:gd name="connsiteY3" fmla="*/ 81599 h 2394910"/>
                <a:gd name="connsiteX4" fmla="*/ 81599 w 2394910"/>
                <a:gd name="connsiteY4" fmla="*/ 1263 h 2394910"/>
                <a:gd name="connsiteX5" fmla="*/ 2314154 w 2394910"/>
                <a:gd name="connsiteY5" fmla="*/ 1263 h 2394910"/>
                <a:gd name="connsiteX6" fmla="*/ 2394490 w 2394910"/>
                <a:gd name="connsiteY6" fmla="*/ 81599 h 2394910"/>
                <a:gd name="connsiteX7" fmla="*/ 2394490 w 2394910"/>
                <a:gd name="connsiteY7" fmla="*/ 2314154 h 2394910"/>
                <a:gd name="connsiteX8" fmla="*/ 2314154 w 2394910"/>
                <a:gd name="connsiteY8" fmla="*/ 2394490 h 2394910"/>
                <a:gd name="connsiteX9" fmla="*/ 161934 w 2394910"/>
                <a:gd name="connsiteY9" fmla="*/ 2233818 h 2394910"/>
                <a:gd name="connsiteX10" fmla="*/ 2233819 w 2394910"/>
                <a:gd name="connsiteY10" fmla="*/ 2233818 h 2394910"/>
                <a:gd name="connsiteX11" fmla="*/ 2233819 w 2394910"/>
                <a:gd name="connsiteY11" fmla="*/ 161934 h 2394910"/>
                <a:gd name="connsiteX12" fmla="*/ 161934 w 2394910"/>
                <a:gd name="connsiteY12" fmla="*/ 161934 h 2394910"/>
                <a:gd name="connsiteX13" fmla="*/ 161934 w 2394910"/>
                <a:gd name="connsiteY13" fmla="*/ 2233818 h 2394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94910" h="2394910">
                  <a:moveTo>
                    <a:pt x="2314154" y="2394490"/>
                  </a:moveTo>
                  <a:lnTo>
                    <a:pt x="81599" y="2394490"/>
                  </a:lnTo>
                  <a:cubicBezTo>
                    <a:pt x="37305" y="2394490"/>
                    <a:pt x="1263" y="2358448"/>
                    <a:pt x="1263" y="2314154"/>
                  </a:cubicBezTo>
                  <a:lnTo>
                    <a:pt x="1263" y="81599"/>
                  </a:lnTo>
                  <a:cubicBezTo>
                    <a:pt x="1263" y="37305"/>
                    <a:pt x="37305" y="1263"/>
                    <a:pt x="81599" y="1263"/>
                  </a:cubicBezTo>
                  <a:lnTo>
                    <a:pt x="2314154" y="1263"/>
                  </a:lnTo>
                  <a:cubicBezTo>
                    <a:pt x="2358448" y="1263"/>
                    <a:pt x="2394490" y="37305"/>
                    <a:pt x="2394490" y="81599"/>
                  </a:cubicBezTo>
                  <a:lnTo>
                    <a:pt x="2394490" y="2314154"/>
                  </a:lnTo>
                  <a:cubicBezTo>
                    <a:pt x="2394490" y="2358616"/>
                    <a:pt x="2358448" y="2394490"/>
                    <a:pt x="2314154" y="2394490"/>
                  </a:cubicBezTo>
                  <a:close/>
                  <a:moveTo>
                    <a:pt x="161934" y="2233818"/>
                  </a:moveTo>
                  <a:lnTo>
                    <a:pt x="2233819" y="2233818"/>
                  </a:lnTo>
                  <a:lnTo>
                    <a:pt x="2233819" y="161934"/>
                  </a:lnTo>
                  <a:lnTo>
                    <a:pt x="161934" y="161934"/>
                  </a:lnTo>
                  <a:lnTo>
                    <a:pt x="161934" y="2233818"/>
                  </a:lnTo>
                  <a:close/>
                </a:path>
              </a:pathLst>
            </a:custGeom>
            <a:solidFill>
              <a:schemeClr val="accent1"/>
            </a:solidFill>
            <a:ln w="9525" cap="flat">
              <a:noFill/>
              <a:prstDash val="solid"/>
              <a:miter/>
            </a:ln>
          </p:spPr>
          <p:txBody>
            <a:bodyPr rtlCol="0" anchor="ctr"/>
            <a:lstStyle/>
            <a:p>
              <a:pPr defTabSz="914229"/>
              <a:endParaRPr lang="en-US" sz="4799" dirty="0">
                <a:solidFill>
                  <a:srgbClr val="000000"/>
                </a:solidFill>
                <a:latin typeface="+mj-lt"/>
              </a:endParaRPr>
            </a:p>
          </p:txBody>
        </p:sp>
      </p:grpSp>
      <p:sp>
        <p:nvSpPr>
          <p:cNvPr id="104" name="TextBox 103">
            <a:extLst>
              <a:ext uri="{FF2B5EF4-FFF2-40B4-BE49-F238E27FC236}">
                <a16:creationId xmlns:a16="http://schemas.microsoft.com/office/drawing/2014/main" id="{D00EE78D-B386-7CDF-1278-A3E849D4C6C8}"/>
              </a:ext>
            </a:extLst>
          </p:cNvPr>
          <p:cNvSpPr txBox="1"/>
          <p:nvPr/>
        </p:nvSpPr>
        <p:spPr>
          <a:xfrm>
            <a:off x="3333742" y="5599424"/>
            <a:ext cx="1538802" cy="2769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Community investment, donations, volunteer hours</a:t>
            </a:r>
          </a:p>
        </p:txBody>
      </p:sp>
      <p:sp>
        <p:nvSpPr>
          <p:cNvPr id="105" name="TextBox 104">
            <a:extLst>
              <a:ext uri="{FF2B5EF4-FFF2-40B4-BE49-F238E27FC236}">
                <a16:creationId xmlns:a16="http://schemas.microsoft.com/office/drawing/2014/main" id="{C2BC48BE-C619-84F8-BE7E-2AA2DD0BCB24}"/>
              </a:ext>
            </a:extLst>
          </p:cNvPr>
          <p:cNvSpPr txBox="1"/>
          <p:nvPr/>
        </p:nvSpPr>
        <p:spPr>
          <a:xfrm>
            <a:off x="6376851" y="5599424"/>
            <a:ext cx="1141872" cy="2769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Headcount, rooms, beds, meals, sales</a:t>
            </a:r>
          </a:p>
        </p:txBody>
      </p:sp>
      <p:sp>
        <p:nvSpPr>
          <p:cNvPr id="106" name="TextBox 105">
            <a:extLst>
              <a:ext uri="{FF2B5EF4-FFF2-40B4-BE49-F238E27FC236}">
                <a16:creationId xmlns:a16="http://schemas.microsoft.com/office/drawing/2014/main" id="{E9C912C2-8DAA-EEE8-50D0-2CF358FD9B60}"/>
              </a:ext>
            </a:extLst>
          </p:cNvPr>
          <p:cNvSpPr txBox="1"/>
          <p:nvPr/>
        </p:nvSpPr>
        <p:spPr>
          <a:xfrm>
            <a:off x="9433081" y="5599424"/>
            <a:ext cx="1224479"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rPr>
              <a:t>Across all indicators</a:t>
            </a:r>
          </a:p>
        </p:txBody>
      </p:sp>
      <p:grpSp>
        <p:nvGrpSpPr>
          <p:cNvPr id="125" name="Group 124">
            <a:extLst>
              <a:ext uri="{FF2B5EF4-FFF2-40B4-BE49-F238E27FC236}">
                <a16:creationId xmlns:a16="http://schemas.microsoft.com/office/drawing/2014/main" id="{60E06E7A-79B8-D638-5774-C0BD0DD33966}"/>
              </a:ext>
            </a:extLst>
          </p:cNvPr>
          <p:cNvGrpSpPr/>
          <p:nvPr/>
        </p:nvGrpSpPr>
        <p:grpSpPr>
          <a:xfrm>
            <a:off x="3333316" y="5071522"/>
            <a:ext cx="359768" cy="380366"/>
            <a:chOff x="8830226" y="10470034"/>
            <a:chExt cx="719629" cy="760832"/>
          </a:xfrm>
        </p:grpSpPr>
        <p:sp>
          <p:nvSpPr>
            <p:cNvPr id="108" name="Freeform: Shape 240">
              <a:extLst>
                <a:ext uri="{FF2B5EF4-FFF2-40B4-BE49-F238E27FC236}">
                  <a16:creationId xmlns:a16="http://schemas.microsoft.com/office/drawing/2014/main" id="{B6B2AA23-7F48-E9A2-F537-4153BCDF0051}"/>
                </a:ext>
              </a:extLst>
            </p:cNvPr>
            <p:cNvSpPr/>
            <p:nvPr/>
          </p:nvSpPr>
          <p:spPr>
            <a:xfrm>
              <a:off x="8980526" y="10620352"/>
              <a:ext cx="419124" cy="610514"/>
            </a:xfrm>
            <a:custGeom>
              <a:avLst/>
              <a:gdLst>
                <a:gd name="connsiteX0" fmla="*/ 3778286 w 3779377"/>
                <a:gd name="connsiteY0" fmla="*/ 5504129 h 5505221"/>
                <a:gd name="connsiteX1" fmla="*/ 3615616 w 3779377"/>
                <a:gd name="connsiteY1" fmla="*/ 5504129 h 5505221"/>
                <a:gd name="connsiteX2" fmla="*/ 3615616 w 3779377"/>
                <a:gd name="connsiteY2" fmla="*/ 3811727 h 5505221"/>
                <a:gd name="connsiteX3" fmla="*/ 2289053 w 3779377"/>
                <a:gd name="connsiteY3" fmla="*/ 2132937 h 5505221"/>
                <a:gd name="connsiteX4" fmla="*/ 2226875 w 3779377"/>
                <a:gd name="connsiteY4" fmla="*/ 2061349 h 5505221"/>
                <a:gd name="connsiteX5" fmla="*/ 2274769 w 3779377"/>
                <a:gd name="connsiteY5" fmla="*/ 1979510 h 5505221"/>
                <a:gd name="connsiteX6" fmla="*/ 2838735 w 3779377"/>
                <a:gd name="connsiteY6" fmla="*/ 1112724 h 5505221"/>
                <a:gd name="connsiteX7" fmla="*/ 1889773 w 3779377"/>
                <a:gd name="connsiteY7" fmla="*/ 163930 h 5505221"/>
                <a:gd name="connsiteX8" fmla="*/ 940979 w 3779377"/>
                <a:gd name="connsiteY8" fmla="*/ 1112724 h 5505221"/>
                <a:gd name="connsiteX9" fmla="*/ 1504777 w 3779377"/>
                <a:gd name="connsiteY9" fmla="*/ 1979510 h 5505221"/>
                <a:gd name="connsiteX10" fmla="*/ 1552671 w 3779377"/>
                <a:gd name="connsiteY10" fmla="*/ 2061349 h 5505221"/>
                <a:gd name="connsiteX11" fmla="*/ 1490493 w 3779377"/>
                <a:gd name="connsiteY11" fmla="*/ 2132937 h 5505221"/>
                <a:gd name="connsiteX12" fmla="*/ 163930 w 3779377"/>
                <a:gd name="connsiteY12" fmla="*/ 3811727 h 5505221"/>
                <a:gd name="connsiteX13" fmla="*/ 163930 w 3779377"/>
                <a:gd name="connsiteY13" fmla="*/ 5504129 h 5505221"/>
                <a:gd name="connsiteX14" fmla="*/ 1260 w 3779377"/>
                <a:gd name="connsiteY14" fmla="*/ 5504129 h 5505221"/>
                <a:gd name="connsiteX15" fmla="*/ 1260 w 3779377"/>
                <a:gd name="connsiteY15" fmla="*/ 3811727 h 5505221"/>
                <a:gd name="connsiteX16" fmla="*/ 1262958 w 3779377"/>
                <a:gd name="connsiteY16" fmla="*/ 2029924 h 5505221"/>
                <a:gd name="connsiteX17" fmla="*/ 778478 w 3779377"/>
                <a:gd name="connsiteY17" fmla="*/ 1112724 h 5505221"/>
                <a:gd name="connsiteX18" fmla="*/ 1889941 w 3779377"/>
                <a:gd name="connsiteY18" fmla="*/ 1260 h 5505221"/>
                <a:gd name="connsiteX19" fmla="*/ 3001404 w 3779377"/>
                <a:gd name="connsiteY19" fmla="*/ 1112724 h 5505221"/>
                <a:gd name="connsiteX20" fmla="*/ 2516589 w 3779377"/>
                <a:gd name="connsiteY20" fmla="*/ 2029924 h 5505221"/>
                <a:gd name="connsiteX21" fmla="*/ 3778286 w 3779377"/>
                <a:gd name="connsiteY21" fmla="*/ 3811727 h 5505221"/>
                <a:gd name="connsiteX22" fmla="*/ 3778286 w 3779377"/>
                <a:gd name="connsiteY22" fmla="*/ 5504129 h 550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79377" h="5505221">
                  <a:moveTo>
                    <a:pt x="3778286" y="5504129"/>
                  </a:moveTo>
                  <a:lnTo>
                    <a:pt x="3615616" y="5504129"/>
                  </a:lnTo>
                  <a:lnTo>
                    <a:pt x="3615616" y="3811727"/>
                  </a:lnTo>
                  <a:cubicBezTo>
                    <a:pt x="3615616" y="3008294"/>
                    <a:pt x="3070135" y="2317957"/>
                    <a:pt x="2289053" y="2132937"/>
                  </a:cubicBezTo>
                  <a:cubicBezTo>
                    <a:pt x="2255107" y="2124871"/>
                    <a:pt x="2230068" y="2096135"/>
                    <a:pt x="2226875" y="2061349"/>
                  </a:cubicBezTo>
                  <a:cubicBezTo>
                    <a:pt x="2223683" y="2026564"/>
                    <a:pt x="2242840" y="1993626"/>
                    <a:pt x="2274769" y="1979510"/>
                  </a:cubicBezTo>
                  <a:cubicBezTo>
                    <a:pt x="2617417" y="1826924"/>
                    <a:pt x="2838735" y="1486796"/>
                    <a:pt x="2838735" y="1112724"/>
                  </a:cubicBezTo>
                  <a:cubicBezTo>
                    <a:pt x="2838735" y="589425"/>
                    <a:pt x="2413071" y="163930"/>
                    <a:pt x="1889773" y="163930"/>
                  </a:cubicBezTo>
                  <a:cubicBezTo>
                    <a:pt x="1366643" y="163930"/>
                    <a:pt x="940979" y="589593"/>
                    <a:pt x="940979" y="1112724"/>
                  </a:cubicBezTo>
                  <a:cubicBezTo>
                    <a:pt x="940979" y="1486796"/>
                    <a:pt x="1162297" y="1827092"/>
                    <a:pt x="1504777" y="1979510"/>
                  </a:cubicBezTo>
                  <a:cubicBezTo>
                    <a:pt x="1536706" y="1993626"/>
                    <a:pt x="1555863" y="2026564"/>
                    <a:pt x="1552671" y="2061349"/>
                  </a:cubicBezTo>
                  <a:cubicBezTo>
                    <a:pt x="1549478" y="2096135"/>
                    <a:pt x="1524439" y="2124871"/>
                    <a:pt x="1490493" y="2132937"/>
                  </a:cubicBezTo>
                  <a:cubicBezTo>
                    <a:pt x="709411" y="2317957"/>
                    <a:pt x="163930" y="3008463"/>
                    <a:pt x="163930" y="3811727"/>
                  </a:cubicBezTo>
                  <a:lnTo>
                    <a:pt x="163930" y="5504129"/>
                  </a:lnTo>
                  <a:lnTo>
                    <a:pt x="1260" y="5504129"/>
                  </a:lnTo>
                  <a:lnTo>
                    <a:pt x="1260" y="3811727"/>
                  </a:lnTo>
                  <a:cubicBezTo>
                    <a:pt x="1260" y="2999220"/>
                    <a:pt x="511115" y="2292414"/>
                    <a:pt x="1262958" y="2029924"/>
                  </a:cubicBezTo>
                  <a:cubicBezTo>
                    <a:pt x="963666" y="1825243"/>
                    <a:pt x="778478" y="1483099"/>
                    <a:pt x="778478" y="1112724"/>
                  </a:cubicBezTo>
                  <a:cubicBezTo>
                    <a:pt x="778478" y="499856"/>
                    <a:pt x="1277073" y="1260"/>
                    <a:pt x="1889941" y="1260"/>
                  </a:cubicBezTo>
                  <a:cubicBezTo>
                    <a:pt x="2502977" y="1260"/>
                    <a:pt x="3001404" y="499856"/>
                    <a:pt x="3001404" y="1112724"/>
                  </a:cubicBezTo>
                  <a:cubicBezTo>
                    <a:pt x="3001404" y="1483099"/>
                    <a:pt x="2816217" y="1825243"/>
                    <a:pt x="2516589" y="2029924"/>
                  </a:cubicBezTo>
                  <a:cubicBezTo>
                    <a:pt x="3268599" y="2292414"/>
                    <a:pt x="3778286" y="2999220"/>
                    <a:pt x="3778286" y="3811727"/>
                  </a:cubicBezTo>
                  <a:lnTo>
                    <a:pt x="3778286" y="5504129"/>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09" name="Freeform: Shape 241">
              <a:extLst>
                <a:ext uri="{FF2B5EF4-FFF2-40B4-BE49-F238E27FC236}">
                  <a16:creationId xmlns:a16="http://schemas.microsoft.com/office/drawing/2014/main" id="{A5FC83C6-48B8-14C8-FD21-670B3D09FBFA}"/>
                </a:ext>
              </a:extLst>
            </p:cNvPr>
            <p:cNvSpPr/>
            <p:nvPr/>
          </p:nvSpPr>
          <p:spPr>
            <a:xfrm>
              <a:off x="9217016" y="10470034"/>
              <a:ext cx="332839" cy="610514"/>
            </a:xfrm>
            <a:custGeom>
              <a:avLst/>
              <a:gdLst>
                <a:gd name="connsiteX0" fmla="*/ 3001236 w 3001320"/>
                <a:gd name="connsiteY0" fmla="*/ 5504297 h 5505221"/>
                <a:gd name="connsiteX1" fmla="*/ 2838566 w 3001320"/>
                <a:gd name="connsiteY1" fmla="*/ 5504297 h 5505221"/>
                <a:gd name="connsiteX2" fmla="*/ 2838566 w 3001320"/>
                <a:gd name="connsiteY2" fmla="*/ 3811727 h 5505221"/>
                <a:gd name="connsiteX3" fmla="*/ 1512003 w 3001320"/>
                <a:gd name="connsiteY3" fmla="*/ 2132937 h 5505221"/>
                <a:gd name="connsiteX4" fmla="*/ 1449826 w 3001320"/>
                <a:gd name="connsiteY4" fmla="*/ 2061349 h 5505221"/>
                <a:gd name="connsiteX5" fmla="*/ 1497719 w 3001320"/>
                <a:gd name="connsiteY5" fmla="*/ 1979510 h 5505221"/>
                <a:gd name="connsiteX6" fmla="*/ 2061517 w 3001320"/>
                <a:gd name="connsiteY6" fmla="*/ 1112724 h 5505221"/>
                <a:gd name="connsiteX7" fmla="*/ 1112556 w 3001320"/>
                <a:gd name="connsiteY7" fmla="*/ 163930 h 5505221"/>
                <a:gd name="connsiteX8" fmla="*/ 163762 w 3001320"/>
                <a:gd name="connsiteY8" fmla="*/ 1112724 h 5505221"/>
                <a:gd name="connsiteX9" fmla="*/ 242072 w 3001320"/>
                <a:gd name="connsiteY9" fmla="*/ 1490325 h 5505221"/>
                <a:gd name="connsiteX10" fmla="*/ 93014 w 3001320"/>
                <a:gd name="connsiteY10" fmla="*/ 1555359 h 5505221"/>
                <a:gd name="connsiteX11" fmla="*/ 1260 w 3001320"/>
                <a:gd name="connsiteY11" fmla="*/ 1112724 h 5505221"/>
                <a:gd name="connsiteX12" fmla="*/ 1112723 w 3001320"/>
                <a:gd name="connsiteY12" fmla="*/ 1260 h 5505221"/>
                <a:gd name="connsiteX13" fmla="*/ 2224187 w 3001320"/>
                <a:gd name="connsiteY13" fmla="*/ 1112724 h 5505221"/>
                <a:gd name="connsiteX14" fmla="*/ 1739371 w 3001320"/>
                <a:gd name="connsiteY14" fmla="*/ 2029924 h 5505221"/>
                <a:gd name="connsiteX15" fmla="*/ 3001068 w 3001320"/>
                <a:gd name="connsiteY15" fmla="*/ 3811727 h 5505221"/>
                <a:gd name="connsiteX16" fmla="*/ 3001068 w 3001320"/>
                <a:gd name="connsiteY16" fmla="*/ 5504297 h 550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1320" h="5505221">
                  <a:moveTo>
                    <a:pt x="3001236" y="5504297"/>
                  </a:moveTo>
                  <a:lnTo>
                    <a:pt x="2838566" y="5504297"/>
                  </a:lnTo>
                  <a:lnTo>
                    <a:pt x="2838566" y="3811727"/>
                  </a:lnTo>
                  <a:cubicBezTo>
                    <a:pt x="2838566" y="3008294"/>
                    <a:pt x="2293086" y="2317957"/>
                    <a:pt x="1512003" y="2132937"/>
                  </a:cubicBezTo>
                  <a:cubicBezTo>
                    <a:pt x="1478058" y="2124871"/>
                    <a:pt x="1453019" y="2096135"/>
                    <a:pt x="1449826" y="2061349"/>
                  </a:cubicBezTo>
                  <a:cubicBezTo>
                    <a:pt x="1446633" y="2026563"/>
                    <a:pt x="1465790" y="1993626"/>
                    <a:pt x="1497719" y="1979510"/>
                  </a:cubicBezTo>
                  <a:cubicBezTo>
                    <a:pt x="1840199" y="1827092"/>
                    <a:pt x="2061517" y="1486796"/>
                    <a:pt x="2061517" y="1112724"/>
                  </a:cubicBezTo>
                  <a:cubicBezTo>
                    <a:pt x="2061517" y="589425"/>
                    <a:pt x="1635854" y="163930"/>
                    <a:pt x="1112556" y="163930"/>
                  </a:cubicBezTo>
                  <a:cubicBezTo>
                    <a:pt x="589425" y="163930"/>
                    <a:pt x="163762" y="589593"/>
                    <a:pt x="163762" y="1112724"/>
                  </a:cubicBezTo>
                  <a:cubicBezTo>
                    <a:pt x="163762" y="1243968"/>
                    <a:pt x="190145" y="1371180"/>
                    <a:pt x="242072" y="1490325"/>
                  </a:cubicBezTo>
                  <a:lnTo>
                    <a:pt x="93014" y="1555359"/>
                  </a:lnTo>
                  <a:cubicBezTo>
                    <a:pt x="32181" y="1415376"/>
                    <a:pt x="1260" y="1266487"/>
                    <a:pt x="1260" y="1112724"/>
                  </a:cubicBezTo>
                  <a:cubicBezTo>
                    <a:pt x="1260" y="499856"/>
                    <a:pt x="499856" y="1260"/>
                    <a:pt x="1112723" y="1260"/>
                  </a:cubicBezTo>
                  <a:cubicBezTo>
                    <a:pt x="1725759" y="1260"/>
                    <a:pt x="2224187" y="499856"/>
                    <a:pt x="2224187" y="1112724"/>
                  </a:cubicBezTo>
                  <a:cubicBezTo>
                    <a:pt x="2224187" y="1483099"/>
                    <a:pt x="2038999" y="1825243"/>
                    <a:pt x="1739371" y="2029924"/>
                  </a:cubicBezTo>
                  <a:cubicBezTo>
                    <a:pt x="2491382" y="2292414"/>
                    <a:pt x="3001068" y="2999220"/>
                    <a:pt x="3001068" y="3811727"/>
                  </a:cubicBezTo>
                  <a:lnTo>
                    <a:pt x="3001068" y="550429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0" name="Freeform: Shape 242">
              <a:extLst>
                <a:ext uri="{FF2B5EF4-FFF2-40B4-BE49-F238E27FC236}">
                  <a16:creationId xmlns:a16="http://schemas.microsoft.com/office/drawing/2014/main" id="{C04C9263-9500-DAE4-9924-4AC8CF7343E1}"/>
                </a:ext>
              </a:extLst>
            </p:cNvPr>
            <p:cNvSpPr/>
            <p:nvPr/>
          </p:nvSpPr>
          <p:spPr>
            <a:xfrm>
              <a:off x="8830226" y="10470034"/>
              <a:ext cx="332839" cy="610514"/>
            </a:xfrm>
            <a:custGeom>
              <a:avLst/>
              <a:gdLst>
                <a:gd name="connsiteX0" fmla="*/ 163930 w 3001320"/>
                <a:gd name="connsiteY0" fmla="*/ 5504297 h 5505221"/>
                <a:gd name="connsiteX1" fmla="*/ 1260 w 3001320"/>
                <a:gd name="connsiteY1" fmla="*/ 5504297 h 5505221"/>
                <a:gd name="connsiteX2" fmla="*/ 1260 w 3001320"/>
                <a:gd name="connsiteY2" fmla="*/ 3811727 h 5505221"/>
                <a:gd name="connsiteX3" fmla="*/ 1262958 w 3001320"/>
                <a:gd name="connsiteY3" fmla="*/ 2029924 h 5505221"/>
                <a:gd name="connsiteX4" fmla="*/ 778142 w 3001320"/>
                <a:gd name="connsiteY4" fmla="*/ 1112724 h 5505221"/>
                <a:gd name="connsiteX5" fmla="*/ 1889773 w 3001320"/>
                <a:gd name="connsiteY5" fmla="*/ 1260 h 5505221"/>
                <a:gd name="connsiteX6" fmla="*/ 3001236 w 3001320"/>
                <a:gd name="connsiteY6" fmla="*/ 1112724 h 5505221"/>
                <a:gd name="connsiteX7" fmla="*/ 2909482 w 3001320"/>
                <a:gd name="connsiteY7" fmla="*/ 1555359 h 5505221"/>
                <a:gd name="connsiteX8" fmla="*/ 2760425 w 3001320"/>
                <a:gd name="connsiteY8" fmla="*/ 1490325 h 5505221"/>
                <a:gd name="connsiteX9" fmla="*/ 2838735 w 3001320"/>
                <a:gd name="connsiteY9" fmla="*/ 1112724 h 5505221"/>
                <a:gd name="connsiteX10" fmla="*/ 1889941 w 3001320"/>
                <a:gd name="connsiteY10" fmla="*/ 163930 h 5505221"/>
                <a:gd name="connsiteX11" fmla="*/ 940979 w 3001320"/>
                <a:gd name="connsiteY11" fmla="*/ 1112724 h 5505221"/>
                <a:gd name="connsiteX12" fmla="*/ 1504777 w 3001320"/>
                <a:gd name="connsiteY12" fmla="*/ 1979510 h 5505221"/>
                <a:gd name="connsiteX13" fmla="*/ 1552671 w 3001320"/>
                <a:gd name="connsiteY13" fmla="*/ 2061349 h 5505221"/>
                <a:gd name="connsiteX14" fmla="*/ 1490493 w 3001320"/>
                <a:gd name="connsiteY14" fmla="*/ 2132937 h 5505221"/>
                <a:gd name="connsiteX15" fmla="*/ 163930 w 3001320"/>
                <a:gd name="connsiteY15" fmla="*/ 3811727 h 5505221"/>
                <a:gd name="connsiteX16" fmla="*/ 163930 w 3001320"/>
                <a:gd name="connsiteY16" fmla="*/ 5504297 h 550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1320" h="5505221">
                  <a:moveTo>
                    <a:pt x="163930" y="5504297"/>
                  </a:moveTo>
                  <a:lnTo>
                    <a:pt x="1260" y="5504297"/>
                  </a:lnTo>
                  <a:lnTo>
                    <a:pt x="1260" y="3811727"/>
                  </a:lnTo>
                  <a:cubicBezTo>
                    <a:pt x="1260" y="2999220"/>
                    <a:pt x="511115" y="2292414"/>
                    <a:pt x="1262958" y="2029924"/>
                  </a:cubicBezTo>
                  <a:cubicBezTo>
                    <a:pt x="963330" y="1825075"/>
                    <a:pt x="778142" y="1483099"/>
                    <a:pt x="778142" y="1112724"/>
                  </a:cubicBezTo>
                  <a:cubicBezTo>
                    <a:pt x="778310" y="499856"/>
                    <a:pt x="1276737" y="1260"/>
                    <a:pt x="1889773" y="1260"/>
                  </a:cubicBezTo>
                  <a:cubicBezTo>
                    <a:pt x="2502641" y="1260"/>
                    <a:pt x="3001236" y="499856"/>
                    <a:pt x="3001236" y="1112724"/>
                  </a:cubicBezTo>
                  <a:cubicBezTo>
                    <a:pt x="3001236" y="1266487"/>
                    <a:pt x="2970316" y="1415376"/>
                    <a:pt x="2909482" y="1555359"/>
                  </a:cubicBezTo>
                  <a:lnTo>
                    <a:pt x="2760425" y="1490325"/>
                  </a:lnTo>
                  <a:cubicBezTo>
                    <a:pt x="2812351" y="1371012"/>
                    <a:pt x="2838735" y="1243968"/>
                    <a:pt x="2838735" y="1112724"/>
                  </a:cubicBezTo>
                  <a:cubicBezTo>
                    <a:pt x="2838735" y="589425"/>
                    <a:pt x="2413071" y="163930"/>
                    <a:pt x="1889941" y="163930"/>
                  </a:cubicBezTo>
                  <a:cubicBezTo>
                    <a:pt x="1366643" y="163930"/>
                    <a:pt x="940979" y="589593"/>
                    <a:pt x="940979" y="1112724"/>
                  </a:cubicBezTo>
                  <a:cubicBezTo>
                    <a:pt x="940979" y="1486796"/>
                    <a:pt x="1162297" y="1826924"/>
                    <a:pt x="1504777" y="1979510"/>
                  </a:cubicBezTo>
                  <a:cubicBezTo>
                    <a:pt x="1536706" y="1993626"/>
                    <a:pt x="1555863" y="2026563"/>
                    <a:pt x="1552671" y="2061349"/>
                  </a:cubicBezTo>
                  <a:cubicBezTo>
                    <a:pt x="1549478" y="2096135"/>
                    <a:pt x="1524439" y="2124871"/>
                    <a:pt x="1490493" y="2132937"/>
                  </a:cubicBezTo>
                  <a:cubicBezTo>
                    <a:pt x="709411" y="2317957"/>
                    <a:pt x="163930" y="3008462"/>
                    <a:pt x="163930" y="3811727"/>
                  </a:cubicBezTo>
                  <a:lnTo>
                    <a:pt x="163930" y="5504297"/>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1" name="Freeform: Shape 243">
              <a:extLst>
                <a:ext uri="{FF2B5EF4-FFF2-40B4-BE49-F238E27FC236}">
                  <a16:creationId xmlns:a16="http://schemas.microsoft.com/office/drawing/2014/main" id="{70B882BD-BF41-97C5-4978-E3CC3996F3F7}"/>
                </a:ext>
              </a:extLst>
            </p:cNvPr>
            <p:cNvSpPr/>
            <p:nvPr/>
          </p:nvSpPr>
          <p:spPr>
            <a:xfrm>
              <a:off x="9087664" y="11016179"/>
              <a:ext cx="204810" cy="178532"/>
            </a:xfrm>
            <a:custGeom>
              <a:avLst/>
              <a:gdLst>
                <a:gd name="connsiteX0" fmla="*/ 923842 w 1846836"/>
                <a:gd name="connsiteY0" fmla="*/ 1609302 h 1609890"/>
                <a:gd name="connsiteX1" fmla="*/ 866370 w 1846836"/>
                <a:gd name="connsiteY1" fmla="*/ 1585440 h 1609890"/>
                <a:gd name="connsiteX2" fmla="*/ 150154 w 1846836"/>
                <a:gd name="connsiteY2" fmla="*/ 869391 h 1609890"/>
                <a:gd name="connsiteX3" fmla="*/ 1264 w 1846836"/>
                <a:gd name="connsiteY3" fmla="*/ 511955 h 1609890"/>
                <a:gd name="connsiteX4" fmla="*/ 149986 w 1846836"/>
                <a:gd name="connsiteY4" fmla="*/ 150150 h 1609890"/>
                <a:gd name="connsiteX5" fmla="*/ 508766 w 1846836"/>
                <a:gd name="connsiteY5" fmla="*/ 1260 h 1609890"/>
                <a:gd name="connsiteX6" fmla="*/ 509774 w 1846836"/>
                <a:gd name="connsiteY6" fmla="*/ 1260 h 1609890"/>
                <a:gd name="connsiteX7" fmla="*/ 869227 w 1846836"/>
                <a:gd name="connsiteY7" fmla="*/ 150150 h 1609890"/>
                <a:gd name="connsiteX8" fmla="*/ 923674 w 1846836"/>
                <a:gd name="connsiteY8" fmla="*/ 204597 h 1609890"/>
                <a:gd name="connsiteX9" fmla="*/ 978121 w 1846836"/>
                <a:gd name="connsiteY9" fmla="*/ 150150 h 1609890"/>
                <a:gd name="connsiteX10" fmla="*/ 1697363 w 1846836"/>
                <a:gd name="connsiteY10" fmla="*/ 150150 h 1609890"/>
                <a:gd name="connsiteX11" fmla="*/ 1846084 w 1846836"/>
                <a:gd name="connsiteY11" fmla="*/ 519013 h 1609890"/>
                <a:gd name="connsiteX12" fmla="*/ 1697363 w 1846836"/>
                <a:gd name="connsiteY12" fmla="*/ 869391 h 1609890"/>
                <a:gd name="connsiteX13" fmla="*/ 981146 w 1846836"/>
                <a:gd name="connsiteY13" fmla="*/ 1585440 h 1609890"/>
                <a:gd name="connsiteX14" fmla="*/ 923842 w 1846836"/>
                <a:gd name="connsiteY14" fmla="*/ 1609302 h 1609890"/>
                <a:gd name="connsiteX15" fmla="*/ 509942 w 1846836"/>
                <a:gd name="connsiteY15" fmla="*/ 164098 h 1609890"/>
                <a:gd name="connsiteX16" fmla="*/ 509102 w 1846836"/>
                <a:gd name="connsiteY16" fmla="*/ 164098 h 1609890"/>
                <a:gd name="connsiteX17" fmla="*/ 265098 w 1846836"/>
                <a:gd name="connsiteY17" fmla="*/ 265430 h 1609890"/>
                <a:gd name="connsiteX18" fmla="*/ 163765 w 1846836"/>
                <a:gd name="connsiteY18" fmla="*/ 511619 h 1609890"/>
                <a:gd name="connsiteX19" fmla="*/ 265098 w 1846836"/>
                <a:gd name="connsiteY19" fmla="*/ 754615 h 1609890"/>
                <a:gd name="connsiteX20" fmla="*/ 923674 w 1846836"/>
                <a:gd name="connsiteY20" fmla="*/ 1413192 h 1609890"/>
                <a:gd name="connsiteX21" fmla="*/ 1582250 w 1846836"/>
                <a:gd name="connsiteY21" fmla="*/ 754615 h 1609890"/>
                <a:gd name="connsiteX22" fmla="*/ 1683415 w 1846836"/>
                <a:gd name="connsiteY22" fmla="*/ 516325 h 1609890"/>
                <a:gd name="connsiteX23" fmla="*/ 1582250 w 1846836"/>
                <a:gd name="connsiteY23" fmla="*/ 265430 h 1609890"/>
                <a:gd name="connsiteX24" fmla="*/ 1092897 w 1846836"/>
                <a:gd name="connsiteY24" fmla="*/ 265430 h 1609890"/>
                <a:gd name="connsiteX25" fmla="*/ 980978 w 1846836"/>
                <a:gd name="connsiteY25" fmla="*/ 377349 h 1609890"/>
                <a:gd name="connsiteX26" fmla="*/ 866034 w 1846836"/>
                <a:gd name="connsiteY26" fmla="*/ 377349 h 1609890"/>
                <a:gd name="connsiteX27" fmla="*/ 754115 w 1846836"/>
                <a:gd name="connsiteY27" fmla="*/ 265430 h 1609890"/>
                <a:gd name="connsiteX28" fmla="*/ 509942 w 1846836"/>
                <a:gd name="connsiteY28" fmla="*/ 164098 h 1609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46836" h="1609890">
                  <a:moveTo>
                    <a:pt x="923842" y="1609302"/>
                  </a:moveTo>
                  <a:cubicBezTo>
                    <a:pt x="903004" y="1609302"/>
                    <a:pt x="882334" y="1601404"/>
                    <a:pt x="866370" y="1585440"/>
                  </a:cubicBezTo>
                  <a:lnTo>
                    <a:pt x="150154" y="869391"/>
                  </a:lnTo>
                  <a:cubicBezTo>
                    <a:pt x="54703" y="773940"/>
                    <a:pt x="1768" y="646897"/>
                    <a:pt x="1264" y="511955"/>
                  </a:cubicBezTo>
                  <a:cubicBezTo>
                    <a:pt x="760" y="375333"/>
                    <a:pt x="53527" y="246777"/>
                    <a:pt x="149986" y="150150"/>
                  </a:cubicBezTo>
                  <a:cubicBezTo>
                    <a:pt x="246108" y="54363"/>
                    <a:pt x="373320" y="1428"/>
                    <a:pt x="508766" y="1260"/>
                  </a:cubicBezTo>
                  <a:cubicBezTo>
                    <a:pt x="509102" y="1260"/>
                    <a:pt x="509438" y="1260"/>
                    <a:pt x="509774" y="1260"/>
                  </a:cubicBezTo>
                  <a:cubicBezTo>
                    <a:pt x="645556" y="1260"/>
                    <a:pt x="773272" y="54195"/>
                    <a:pt x="869227" y="150150"/>
                  </a:cubicBezTo>
                  <a:lnTo>
                    <a:pt x="923674" y="204597"/>
                  </a:lnTo>
                  <a:lnTo>
                    <a:pt x="978121" y="150150"/>
                  </a:lnTo>
                  <a:cubicBezTo>
                    <a:pt x="1169863" y="-41760"/>
                    <a:pt x="1505117" y="-41928"/>
                    <a:pt x="1697363" y="150150"/>
                  </a:cubicBezTo>
                  <a:cubicBezTo>
                    <a:pt x="1796006" y="248626"/>
                    <a:pt x="1848773" y="379702"/>
                    <a:pt x="1846084" y="519013"/>
                  </a:cubicBezTo>
                  <a:cubicBezTo>
                    <a:pt x="1843732" y="651266"/>
                    <a:pt x="1790965" y="775621"/>
                    <a:pt x="1697363" y="869391"/>
                  </a:cubicBezTo>
                  <a:lnTo>
                    <a:pt x="981146" y="1585440"/>
                  </a:lnTo>
                  <a:cubicBezTo>
                    <a:pt x="965350" y="1601404"/>
                    <a:pt x="944680" y="1609302"/>
                    <a:pt x="923842" y="1609302"/>
                  </a:cubicBezTo>
                  <a:close/>
                  <a:moveTo>
                    <a:pt x="509942" y="164098"/>
                  </a:moveTo>
                  <a:cubicBezTo>
                    <a:pt x="509774" y="164098"/>
                    <a:pt x="509438" y="164098"/>
                    <a:pt x="509102" y="164098"/>
                  </a:cubicBezTo>
                  <a:cubicBezTo>
                    <a:pt x="417012" y="164266"/>
                    <a:pt x="330468" y="200228"/>
                    <a:pt x="265098" y="265430"/>
                  </a:cubicBezTo>
                  <a:cubicBezTo>
                    <a:pt x="199391" y="331136"/>
                    <a:pt x="163429" y="418521"/>
                    <a:pt x="163765" y="511619"/>
                  </a:cubicBezTo>
                  <a:cubicBezTo>
                    <a:pt x="164270" y="603373"/>
                    <a:pt x="200232" y="689749"/>
                    <a:pt x="265098" y="754615"/>
                  </a:cubicBezTo>
                  <a:lnTo>
                    <a:pt x="923674" y="1413192"/>
                  </a:lnTo>
                  <a:lnTo>
                    <a:pt x="1582250" y="754615"/>
                  </a:lnTo>
                  <a:cubicBezTo>
                    <a:pt x="1645940" y="690925"/>
                    <a:pt x="1681902" y="606230"/>
                    <a:pt x="1683415" y="516325"/>
                  </a:cubicBezTo>
                  <a:cubicBezTo>
                    <a:pt x="1685263" y="421546"/>
                    <a:pt x="1649301" y="332481"/>
                    <a:pt x="1582250" y="265430"/>
                  </a:cubicBezTo>
                  <a:cubicBezTo>
                    <a:pt x="1451342" y="134858"/>
                    <a:pt x="1223470" y="134858"/>
                    <a:pt x="1092897" y="265430"/>
                  </a:cubicBezTo>
                  <a:lnTo>
                    <a:pt x="980978" y="377349"/>
                  </a:lnTo>
                  <a:cubicBezTo>
                    <a:pt x="949217" y="409110"/>
                    <a:pt x="897795" y="409110"/>
                    <a:pt x="866034" y="377349"/>
                  </a:cubicBezTo>
                  <a:lnTo>
                    <a:pt x="754115" y="265430"/>
                  </a:lnTo>
                  <a:cubicBezTo>
                    <a:pt x="689080" y="199892"/>
                    <a:pt x="602200" y="164098"/>
                    <a:pt x="509942" y="164098"/>
                  </a:cubicBez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grpSp>
      <p:grpSp>
        <p:nvGrpSpPr>
          <p:cNvPr id="126" name="Group 125">
            <a:extLst>
              <a:ext uri="{FF2B5EF4-FFF2-40B4-BE49-F238E27FC236}">
                <a16:creationId xmlns:a16="http://schemas.microsoft.com/office/drawing/2014/main" id="{72B5DD26-F455-47B8-EAB5-3D9C52F5CEAC}"/>
              </a:ext>
            </a:extLst>
          </p:cNvPr>
          <p:cNvGrpSpPr/>
          <p:nvPr/>
        </p:nvGrpSpPr>
        <p:grpSpPr>
          <a:xfrm>
            <a:off x="9436345" y="5071559"/>
            <a:ext cx="380329" cy="380329"/>
            <a:chOff x="20942502" y="10470034"/>
            <a:chExt cx="760757" cy="760757"/>
          </a:xfrm>
        </p:grpSpPr>
        <p:sp>
          <p:nvSpPr>
            <p:cNvPr id="113" name="Freeform: Shape 246">
              <a:extLst>
                <a:ext uri="{FF2B5EF4-FFF2-40B4-BE49-F238E27FC236}">
                  <a16:creationId xmlns:a16="http://schemas.microsoft.com/office/drawing/2014/main" id="{87ABB447-8211-B9F7-E178-31956441BA31}"/>
                </a:ext>
              </a:extLst>
            </p:cNvPr>
            <p:cNvSpPr/>
            <p:nvPr/>
          </p:nvSpPr>
          <p:spPr>
            <a:xfrm>
              <a:off x="21421815" y="10470034"/>
              <a:ext cx="281444" cy="281444"/>
            </a:xfrm>
            <a:custGeom>
              <a:avLst/>
              <a:gdLst>
                <a:gd name="connsiteX0" fmla="*/ 2537292 w 2537880"/>
                <a:gd name="connsiteY0" fmla="*/ 2537292 h 2537880"/>
                <a:gd name="connsiteX1" fmla="*/ 2376571 w 2537880"/>
                <a:gd name="connsiteY1" fmla="*/ 2537292 h 2537880"/>
                <a:gd name="connsiteX2" fmla="*/ 2376571 w 2537880"/>
                <a:gd name="connsiteY2" fmla="*/ 161983 h 2537880"/>
                <a:gd name="connsiteX3" fmla="*/ 1262 w 2537880"/>
                <a:gd name="connsiteY3" fmla="*/ 161983 h 2537880"/>
                <a:gd name="connsiteX4" fmla="*/ 1262 w 2537880"/>
                <a:gd name="connsiteY4" fmla="*/ 1262 h 2537880"/>
                <a:gd name="connsiteX5" fmla="*/ 2457015 w 2537880"/>
                <a:gd name="connsiteY5" fmla="*/ 1262 h 2537880"/>
                <a:gd name="connsiteX6" fmla="*/ 2537292 w 2537880"/>
                <a:gd name="connsiteY6" fmla="*/ 81539 h 2537880"/>
                <a:gd name="connsiteX7" fmla="*/ 2537292 w 2537880"/>
                <a:gd name="connsiteY7" fmla="*/ 2537292 h 253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7880" h="2537880">
                  <a:moveTo>
                    <a:pt x="2537292" y="2537292"/>
                  </a:moveTo>
                  <a:lnTo>
                    <a:pt x="2376571" y="2537292"/>
                  </a:lnTo>
                  <a:lnTo>
                    <a:pt x="2376571" y="161983"/>
                  </a:lnTo>
                  <a:lnTo>
                    <a:pt x="1262" y="161983"/>
                  </a:lnTo>
                  <a:lnTo>
                    <a:pt x="1262" y="1262"/>
                  </a:lnTo>
                  <a:lnTo>
                    <a:pt x="2457015" y="1262"/>
                  </a:lnTo>
                  <a:cubicBezTo>
                    <a:pt x="2501445" y="1262"/>
                    <a:pt x="2537292" y="37277"/>
                    <a:pt x="2537292" y="81539"/>
                  </a:cubicBezTo>
                  <a:lnTo>
                    <a:pt x="2537292" y="2537292"/>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4" name="Freeform: Shape 247">
              <a:extLst>
                <a:ext uri="{FF2B5EF4-FFF2-40B4-BE49-F238E27FC236}">
                  <a16:creationId xmlns:a16="http://schemas.microsoft.com/office/drawing/2014/main" id="{41961C72-E35E-32DE-01E8-087F7A4A1D32}"/>
                </a:ext>
              </a:extLst>
            </p:cNvPr>
            <p:cNvSpPr/>
            <p:nvPr/>
          </p:nvSpPr>
          <p:spPr>
            <a:xfrm>
              <a:off x="20942502" y="10949347"/>
              <a:ext cx="281444" cy="281444"/>
            </a:xfrm>
            <a:custGeom>
              <a:avLst/>
              <a:gdLst>
                <a:gd name="connsiteX0" fmla="*/ 2537292 w 2537880"/>
                <a:gd name="connsiteY0" fmla="*/ 2537292 h 2537880"/>
                <a:gd name="connsiteX1" fmla="*/ 81539 w 2537880"/>
                <a:gd name="connsiteY1" fmla="*/ 2537292 h 2537880"/>
                <a:gd name="connsiteX2" fmla="*/ 1262 w 2537880"/>
                <a:gd name="connsiteY2" fmla="*/ 2457015 h 2537880"/>
                <a:gd name="connsiteX3" fmla="*/ 1262 w 2537880"/>
                <a:gd name="connsiteY3" fmla="*/ 1262 h 2537880"/>
                <a:gd name="connsiteX4" fmla="*/ 161983 w 2537880"/>
                <a:gd name="connsiteY4" fmla="*/ 1262 h 2537880"/>
                <a:gd name="connsiteX5" fmla="*/ 161983 w 2537880"/>
                <a:gd name="connsiteY5" fmla="*/ 2376739 h 2537880"/>
                <a:gd name="connsiteX6" fmla="*/ 2537460 w 2537880"/>
                <a:gd name="connsiteY6" fmla="*/ 2376739 h 2537880"/>
                <a:gd name="connsiteX7" fmla="*/ 2537460 w 2537880"/>
                <a:gd name="connsiteY7" fmla="*/ 2537292 h 253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7880" h="2537880">
                  <a:moveTo>
                    <a:pt x="2537292" y="2537292"/>
                  </a:moveTo>
                  <a:lnTo>
                    <a:pt x="81539" y="2537292"/>
                  </a:lnTo>
                  <a:cubicBezTo>
                    <a:pt x="37109" y="2537292"/>
                    <a:pt x="1262" y="2501277"/>
                    <a:pt x="1262" y="2457015"/>
                  </a:cubicBezTo>
                  <a:lnTo>
                    <a:pt x="1262" y="1262"/>
                  </a:lnTo>
                  <a:lnTo>
                    <a:pt x="161983" y="1262"/>
                  </a:lnTo>
                  <a:lnTo>
                    <a:pt x="161983" y="2376739"/>
                  </a:lnTo>
                  <a:lnTo>
                    <a:pt x="2537460" y="2376739"/>
                  </a:lnTo>
                  <a:lnTo>
                    <a:pt x="2537460" y="2537292"/>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5" name="Freeform: Shape 248">
              <a:extLst>
                <a:ext uri="{FF2B5EF4-FFF2-40B4-BE49-F238E27FC236}">
                  <a16:creationId xmlns:a16="http://schemas.microsoft.com/office/drawing/2014/main" id="{EF744788-EE6D-86D8-C6AC-D89B515E69B5}"/>
                </a:ext>
              </a:extLst>
            </p:cNvPr>
            <p:cNvSpPr/>
            <p:nvPr/>
          </p:nvSpPr>
          <p:spPr>
            <a:xfrm>
              <a:off x="21421815" y="10949347"/>
              <a:ext cx="281444" cy="281444"/>
            </a:xfrm>
            <a:custGeom>
              <a:avLst/>
              <a:gdLst>
                <a:gd name="connsiteX0" fmla="*/ 2457015 w 2537880"/>
                <a:gd name="connsiteY0" fmla="*/ 2537292 h 2537880"/>
                <a:gd name="connsiteX1" fmla="*/ 1262 w 2537880"/>
                <a:gd name="connsiteY1" fmla="*/ 2537292 h 2537880"/>
                <a:gd name="connsiteX2" fmla="*/ 1262 w 2537880"/>
                <a:gd name="connsiteY2" fmla="*/ 2376571 h 2537880"/>
                <a:gd name="connsiteX3" fmla="*/ 2376739 w 2537880"/>
                <a:gd name="connsiteY3" fmla="*/ 2376571 h 2537880"/>
                <a:gd name="connsiteX4" fmla="*/ 2376739 w 2537880"/>
                <a:gd name="connsiteY4" fmla="*/ 1262 h 2537880"/>
                <a:gd name="connsiteX5" fmla="*/ 2537460 w 2537880"/>
                <a:gd name="connsiteY5" fmla="*/ 1262 h 2537880"/>
                <a:gd name="connsiteX6" fmla="*/ 2537460 w 2537880"/>
                <a:gd name="connsiteY6" fmla="*/ 2457015 h 2537880"/>
                <a:gd name="connsiteX7" fmla="*/ 2457015 w 2537880"/>
                <a:gd name="connsiteY7" fmla="*/ 2537292 h 253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7880" h="2537880">
                  <a:moveTo>
                    <a:pt x="2457015" y="2537292"/>
                  </a:moveTo>
                  <a:lnTo>
                    <a:pt x="1262" y="2537292"/>
                  </a:lnTo>
                  <a:lnTo>
                    <a:pt x="1262" y="2376571"/>
                  </a:lnTo>
                  <a:lnTo>
                    <a:pt x="2376739" y="2376571"/>
                  </a:lnTo>
                  <a:lnTo>
                    <a:pt x="2376739" y="1262"/>
                  </a:lnTo>
                  <a:lnTo>
                    <a:pt x="2537460" y="1262"/>
                  </a:lnTo>
                  <a:lnTo>
                    <a:pt x="2537460" y="2457015"/>
                  </a:lnTo>
                  <a:cubicBezTo>
                    <a:pt x="2537292" y="2501445"/>
                    <a:pt x="2501445" y="2537292"/>
                    <a:pt x="2457015" y="2537292"/>
                  </a:cubicBez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6" name="Freeform: Shape 249">
              <a:extLst>
                <a:ext uri="{FF2B5EF4-FFF2-40B4-BE49-F238E27FC236}">
                  <a16:creationId xmlns:a16="http://schemas.microsoft.com/office/drawing/2014/main" id="{C49C3328-0FA7-4A36-1AAD-12D0D1616C91}"/>
                </a:ext>
              </a:extLst>
            </p:cNvPr>
            <p:cNvSpPr/>
            <p:nvPr/>
          </p:nvSpPr>
          <p:spPr>
            <a:xfrm>
              <a:off x="20942502" y="10470034"/>
              <a:ext cx="281444" cy="281444"/>
            </a:xfrm>
            <a:custGeom>
              <a:avLst/>
              <a:gdLst>
                <a:gd name="connsiteX0" fmla="*/ 161983 w 2537880"/>
                <a:gd name="connsiteY0" fmla="*/ 2537292 h 2537880"/>
                <a:gd name="connsiteX1" fmla="*/ 1262 w 2537880"/>
                <a:gd name="connsiteY1" fmla="*/ 2537292 h 2537880"/>
                <a:gd name="connsiteX2" fmla="*/ 1262 w 2537880"/>
                <a:gd name="connsiteY2" fmla="*/ 81539 h 2537880"/>
                <a:gd name="connsiteX3" fmla="*/ 81539 w 2537880"/>
                <a:gd name="connsiteY3" fmla="*/ 1262 h 2537880"/>
                <a:gd name="connsiteX4" fmla="*/ 2537292 w 2537880"/>
                <a:gd name="connsiteY4" fmla="*/ 1262 h 2537880"/>
                <a:gd name="connsiteX5" fmla="*/ 2537292 w 2537880"/>
                <a:gd name="connsiteY5" fmla="*/ 161983 h 2537880"/>
                <a:gd name="connsiteX6" fmla="*/ 161983 w 2537880"/>
                <a:gd name="connsiteY6" fmla="*/ 161983 h 2537880"/>
                <a:gd name="connsiteX7" fmla="*/ 161983 w 2537880"/>
                <a:gd name="connsiteY7" fmla="*/ 2537292 h 253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7880" h="2537880">
                  <a:moveTo>
                    <a:pt x="161983" y="2537292"/>
                  </a:moveTo>
                  <a:lnTo>
                    <a:pt x="1262" y="2537292"/>
                  </a:lnTo>
                  <a:lnTo>
                    <a:pt x="1262" y="81539"/>
                  </a:lnTo>
                  <a:cubicBezTo>
                    <a:pt x="1262" y="37277"/>
                    <a:pt x="37277" y="1262"/>
                    <a:pt x="81539" y="1262"/>
                  </a:cubicBezTo>
                  <a:lnTo>
                    <a:pt x="2537292" y="1262"/>
                  </a:lnTo>
                  <a:lnTo>
                    <a:pt x="2537292" y="161983"/>
                  </a:lnTo>
                  <a:lnTo>
                    <a:pt x="161983" y="161983"/>
                  </a:lnTo>
                  <a:lnTo>
                    <a:pt x="161983" y="2537292"/>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7" name="Freeform: Shape 250">
              <a:extLst>
                <a:ext uri="{FF2B5EF4-FFF2-40B4-BE49-F238E27FC236}">
                  <a16:creationId xmlns:a16="http://schemas.microsoft.com/office/drawing/2014/main" id="{DC4A404E-EF8E-FFC6-92D1-8569B964E34A}"/>
                </a:ext>
              </a:extLst>
            </p:cNvPr>
            <p:cNvSpPr/>
            <p:nvPr/>
          </p:nvSpPr>
          <p:spPr>
            <a:xfrm>
              <a:off x="21165324" y="10692838"/>
              <a:ext cx="315038" cy="315038"/>
            </a:xfrm>
            <a:custGeom>
              <a:avLst/>
              <a:gdLst>
                <a:gd name="connsiteX0" fmla="*/ 1421163 w 2840810"/>
                <a:gd name="connsiteY0" fmla="*/ 2841063 h 2840810"/>
                <a:gd name="connsiteX1" fmla="*/ 1262 w 2840810"/>
                <a:gd name="connsiteY1" fmla="*/ 1421163 h 2840810"/>
                <a:gd name="connsiteX2" fmla="*/ 1421163 w 2840810"/>
                <a:gd name="connsiteY2" fmla="*/ 1262 h 2840810"/>
                <a:gd name="connsiteX3" fmla="*/ 2841063 w 2840810"/>
                <a:gd name="connsiteY3" fmla="*/ 1421163 h 2840810"/>
                <a:gd name="connsiteX4" fmla="*/ 1421163 w 2840810"/>
                <a:gd name="connsiteY4" fmla="*/ 2841063 h 2840810"/>
                <a:gd name="connsiteX5" fmla="*/ 1421163 w 2840810"/>
                <a:gd name="connsiteY5" fmla="*/ 162152 h 2840810"/>
                <a:gd name="connsiteX6" fmla="*/ 161983 w 2840810"/>
                <a:gd name="connsiteY6" fmla="*/ 1421331 h 2840810"/>
                <a:gd name="connsiteX7" fmla="*/ 1421163 w 2840810"/>
                <a:gd name="connsiteY7" fmla="*/ 2680510 h 2840810"/>
                <a:gd name="connsiteX8" fmla="*/ 2680342 w 2840810"/>
                <a:gd name="connsiteY8" fmla="*/ 1421331 h 2840810"/>
                <a:gd name="connsiteX9" fmla="*/ 1421163 w 2840810"/>
                <a:gd name="connsiteY9" fmla="*/ 162152 h 284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40810" h="2840810">
                  <a:moveTo>
                    <a:pt x="1421163" y="2841063"/>
                  </a:moveTo>
                  <a:cubicBezTo>
                    <a:pt x="638257" y="2841063"/>
                    <a:pt x="1262" y="2204069"/>
                    <a:pt x="1262" y="1421163"/>
                  </a:cubicBezTo>
                  <a:cubicBezTo>
                    <a:pt x="1262" y="638257"/>
                    <a:pt x="638257" y="1262"/>
                    <a:pt x="1421163" y="1262"/>
                  </a:cubicBezTo>
                  <a:cubicBezTo>
                    <a:pt x="2204069" y="1262"/>
                    <a:pt x="2841063" y="638257"/>
                    <a:pt x="2841063" y="1421163"/>
                  </a:cubicBezTo>
                  <a:cubicBezTo>
                    <a:pt x="2841063" y="2204069"/>
                    <a:pt x="2204069" y="2841063"/>
                    <a:pt x="1421163" y="2841063"/>
                  </a:cubicBezTo>
                  <a:close/>
                  <a:moveTo>
                    <a:pt x="1421163" y="162152"/>
                  </a:moveTo>
                  <a:cubicBezTo>
                    <a:pt x="726948" y="162152"/>
                    <a:pt x="161983" y="727116"/>
                    <a:pt x="161983" y="1421331"/>
                  </a:cubicBezTo>
                  <a:cubicBezTo>
                    <a:pt x="161983" y="2115546"/>
                    <a:pt x="726948" y="2680510"/>
                    <a:pt x="1421163" y="2680510"/>
                  </a:cubicBezTo>
                  <a:cubicBezTo>
                    <a:pt x="2115378" y="2680510"/>
                    <a:pt x="2680342" y="2115546"/>
                    <a:pt x="2680342" y="1421331"/>
                  </a:cubicBezTo>
                  <a:cubicBezTo>
                    <a:pt x="2680342" y="727116"/>
                    <a:pt x="2115378" y="162152"/>
                    <a:pt x="1421163" y="162152"/>
                  </a:cubicBez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8" name="Freeform: Shape 251">
              <a:extLst>
                <a:ext uri="{FF2B5EF4-FFF2-40B4-BE49-F238E27FC236}">
                  <a16:creationId xmlns:a16="http://schemas.microsoft.com/office/drawing/2014/main" id="{E6502F3B-72E0-9884-C3DB-81595D733F95}"/>
                </a:ext>
              </a:extLst>
            </p:cNvPr>
            <p:cNvSpPr/>
            <p:nvPr/>
          </p:nvSpPr>
          <p:spPr>
            <a:xfrm>
              <a:off x="21313866" y="10652245"/>
              <a:ext cx="18104" cy="99289"/>
            </a:xfrm>
            <a:custGeom>
              <a:avLst/>
              <a:gdLst>
                <a:gd name="connsiteX0" fmla="*/ 1262 w 163245"/>
                <a:gd name="connsiteY0" fmla="*/ 1262 h 895326"/>
                <a:gd name="connsiteX1" fmla="*/ 161984 w 163245"/>
                <a:gd name="connsiteY1" fmla="*/ 1262 h 895326"/>
                <a:gd name="connsiteX2" fmla="*/ 161984 w 163245"/>
                <a:gd name="connsiteY2" fmla="*/ 894233 h 895326"/>
                <a:gd name="connsiteX3" fmla="*/ 1262 w 163245"/>
                <a:gd name="connsiteY3" fmla="*/ 894233 h 895326"/>
              </a:gdLst>
              <a:ahLst/>
              <a:cxnLst>
                <a:cxn ang="0">
                  <a:pos x="connsiteX0" y="connsiteY0"/>
                </a:cxn>
                <a:cxn ang="0">
                  <a:pos x="connsiteX1" y="connsiteY1"/>
                </a:cxn>
                <a:cxn ang="0">
                  <a:pos x="connsiteX2" y="connsiteY2"/>
                </a:cxn>
                <a:cxn ang="0">
                  <a:pos x="connsiteX3" y="connsiteY3"/>
                </a:cxn>
              </a:cxnLst>
              <a:rect l="l" t="t" r="r" b="b"/>
              <a:pathLst>
                <a:path w="163245" h="895326">
                  <a:moveTo>
                    <a:pt x="1262" y="1262"/>
                  </a:moveTo>
                  <a:lnTo>
                    <a:pt x="161984" y="1262"/>
                  </a:lnTo>
                  <a:lnTo>
                    <a:pt x="161984" y="894233"/>
                  </a:lnTo>
                  <a:lnTo>
                    <a:pt x="1262" y="894233"/>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19" name="Freeform: Shape 252">
              <a:extLst>
                <a:ext uri="{FF2B5EF4-FFF2-40B4-BE49-F238E27FC236}">
                  <a16:creationId xmlns:a16="http://schemas.microsoft.com/office/drawing/2014/main" id="{F373BEC6-28ED-7AE9-849A-99D45BC970E8}"/>
                </a:ext>
              </a:extLst>
            </p:cNvPr>
            <p:cNvSpPr/>
            <p:nvPr/>
          </p:nvSpPr>
          <p:spPr>
            <a:xfrm>
              <a:off x="21313866" y="10949347"/>
              <a:ext cx="18104" cy="99289"/>
            </a:xfrm>
            <a:custGeom>
              <a:avLst/>
              <a:gdLst>
                <a:gd name="connsiteX0" fmla="*/ 1262 w 163245"/>
                <a:gd name="connsiteY0" fmla="*/ 1262 h 895326"/>
                <a:gd name="connsiteX1" fmla="*/ 161984 w 163245"/>
                <a:gd name="connsiteY1" fmla="*/ 1262 h 895326"/>
                <a:gd name="connsiteX2" fmla="*/ 161984 w 163245"/>
                <a:gd name="connsiteY2" fmla="*/ 894233 h 895326"/>
                <a:gd name="connsiteX3" fmla="*/ 1262 w 163245"/>
                <a:gd name="connsiteY3" fmla="*/ 894233 h 895326"/>
              </a:gdLst>
              <a:ahLst/>
              <a:cxnLst>
                <a:cxn ang="0">
                  <a:pos x="connsiteX0" y="connsiteY0"/>
                </a:cxn>
                <a:cxn ang="0">
                  <a:pos x="connsiteX1" y="connsiteY1"/>
                </a:cxn>
                <a:cxn ang="0">
                  <a:pos x="connsiteX2" y="connsiteY2"/>
                </a:cxn>
                <a:cxn ang="0">
                  <a:pos x="connsiteX3" y="connsiteY3"/>
                </a:cxn>
              </a:cxnLst>
              <a:rect l="l" t="t" r="r" b="b"/>
              <a:pathLst>
                <a:path w="163245" h="895326">
                  <a:moveTo>
                    <a:pt x="1262" y="1262"/>
                  </a:moveTo>
                  <a:lnTo>
                    <a:pt x="161984" y="1262"/>
                  </a:lnTo>
                  <a:lnTo>
                    <a:pt x="161984" y="894233"/>
                  </a:lnTo>
                  <a:lnTo>
                    <a:pt x="1262" y="894233"/>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20" name="Freeform: Shape 253">
              <a:extLst>
                <a:ext uri="{FF2B5EF4-FFF2-40B4-BE49-F238E27FC236}">
                  <a16:creationId xmlns:a16="http://schemas.microsoft.com/office/drawing/2014/main" id="{6DD10930-AAF4-06D8-D8CA-3E25BE5E0F29}"/>
                </a:ext>
              </a:extLst>
            </p:cNvPr>
            <p:cNvSpPr/>
            <p:nvPr/>
          </p:nvSpPr>
          <p:spPr>
            <a:xfrm>
              <a:off x="21421815" y="10841398"/>
              <a:ext cx="99289" cy="18104"/>
            </a:xfrm>
            <a:custGeom>
              <a:avLst/>
              <a:gdLst>
                <a:gd name="connsiteX0" fmla="*/ 1262 w 895326"/>
                <a:gd name="connsiteY0" fmla="*/ 1262 h 163245"/>
                <a:gd name="connsiteX1" fmla="*/ 894233 w 895326"/>
                <a:gd name="connsiteY1" fmla="*/ 1262 h 163245"/>
                <a:gd name="connsiteX2" fmla="*/ 894233 w 895326"/>
                <a:gd name="connsiteY2" fmla="*/ 161984 h 163245"/>
                <a:gd name="connsiteX3" fmla="*/ 1262 w 895326"/>
                <a:gd name="connsiteY3" fmla="*/ 161984 h 163245"/>
              </a:gdLst>
              <a:ahLst/>
              <a:cxnLst>
                <a:cxn ang="0">
                  <a:pos x="connsiteX0" y="connsiteY0"/>
                </a:cxn>
                <a:cxn ang="0">
                  <a:pos x="connsiteX1" y="connsiteY1"/>
                </a:cxn>
                <a:cxn ang="0">
                  <a:pos x="connsiteX2" y="connsiteY2"/>
                </a:cxn>
                <a:cxn ang="0">
                  <a:pos x="connsiteX3" y="connsiteY3"/>
                </a:cxn>
              </a:cxnLst>
              <a:rect l="l" t="t" r="r" b="b"/>
              <a:pathLst>
                <a:path w="895326" h="163245">
                  <a:moveTo>
                    <a:pt x="1262" y="1262"/>
                  </a:moveTo>
                  <a:lnTo>
                    <a:pt x="894233" y="1262"/>
                  </a:lnTo>
                  <a:lnTo>
                    <a:pt x="894233" y="161984"/>
                  </a:lnTo>
                  <a:lnTo>
                    <a:pt x="1262" y="161984"/>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21" name="Freeform: Shape 254">
              <a:extLst>
                <a:ext uri="{FF2B5EF4-FFF2-40B4-BE49-F238E27FC236}">
                  <a16:creationId xmlns:a16="http://schemas.microsoft.com/office/drawing/2014/main" id="{FB151602-C7DC-2D92-F1D0-51D6700BC581}"/>
                </a:ext>
              </a:extLst>
            </p:cNvPr>
            <p:cNvSpPr/>
            <p:nvPr/>
          </p:nvSpPr>
          <p:spPr>
            <a:xfrm>
              <a:off x="21124713" y="10841398"/>
              <a:ext cx="99289" cy="18104"/>
            </a:xfrm>
            <a:custGeom>
              <a:avLst/>
              <a:gdLst>
                <a:gd name="connsiteX0" fmla="*/ 1262 w 895326"/>
                <a:gd name="connsiteY0" fmla="*/ 1262 h 163245"/>
                <a:gd name="connsiteX1" fmla="*/ 894233 w 895326"/>
                <a:gd name="connsiteY1" fmla="*/ 1262 h 163245"/>
                <a:gd name="connsiteX2" fmla="*/ 894233 w 895326"/>
                <a:gd name="connsiteY2" fmla="*/ 161984 h 163245"/>
                <a:gd name="connsiteX3" fmla="*/ 1262 w 895326"/>
                <a:gd name="connsiteY3" fmla="*/ 161984 h 163245"/>
              </a:gdLst>
              <a:ahLst/>
              <a:cxnLst>
                <a:cxn ang="0">
                  <a:pos x="connsiteX0" y="connsiteY0"/>
                </a:cxn>
                <a:cxn ang="0">
                  <a:pos x="connsiteX1" y="connsiteY1"/>
                </a:cxn>
                <a:cxn ang="0">
                  <a:pos x="connsiteX2" y="connsiteY2"/>
                </a:cxn>
                <a:cxn ang="0">
                  <a:pos x="connsiteX3" y="connsiteY3"/>
                </a:cxn>
              </a:cxnLst>
              <a:rect l="l" t="t" r="r" b="b"/>
              <a:pathLst>
                <a:path w="895326" h="163245">
                  <a:moveTo>
                    <a:pt x="1262" y="1262"/>
                  </a:moveTo>
                  <a:lnTo>
                    <a:pt x="894233" y="1262"/>
                  </a:lnTo>
                  <a:lnTo>
                    <a:pt x="894233" y="161984"/>
                  </a:lnTo>
                  <a:lnTo>
                    <a:pt x="1262" y="161984"/>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grpSp>
      <p:grpSp>
        <p:nvGrpSpPr>
          <p:cNvPr id="127" name="Group 126">
            <a:extLst>
              <a:ext uri="{FF2B5EF4-FFF2-40B4-BE49-F238E27FC236}">
                <a16:creationId xmlns:a16="http://schemas.microsoft.com/office/drawing/2014/main" id="{BFF6088E-6D97-62D6-AA11-CDDB1B9F4586}"/>
              </a:ext>
            </a:extLst>
          </p:cNvPr>
          <p:cNvGrpSpPr/>
          <p:nvPr/>
        </p:nvGrpSpPr>
        <p:grpSpPr>
          <a:xfrm>
            <a:off x="6376851" y="5053460"/>
            <a:ext cx="380371" cy="380353"/>
            <a:chOff x="14851961" y="10470034"/>
            <a:chExt cx="760842" cy="760805"/>
          </a:xfrm>
        </p:grpSpPr>
        <p:sp>
          <p:nvSpPr>
            <p:cNvPr id="123" name="Freeform: Shape 257">
              <a:extLst>
                <a:ext uri="{FF2B5EF4-FFF2-40B4-BE49-F238E27FC236}">
                  <a16:creationId xmlns:a16="http://schemas.microsoft.com/office/drawing/2014/main" id="{36462F6C-B572-60B9-378A-9368CAF1F830}"/>
                </a:ext>
              </a:extLst>
            </p:cNvPr>
            <p:cNvSpPr/>
            <p:nvPr/>
          </p:nvSpPr>
          <p:spPr>
            <a:xfrm>
              <a:off x="14851961" y="10538910"/>
              <a:ext cx="691929" cy="691929"/>
            </a:xfrm>
            <a:custGeom>
              <a:avLst/>
              <a:gdLst>
                <a:gd name="connsiteX0" fmla="*/ 3119281 w 6238058"/>
                <a:gd name="connsiteY0" fmla="*/ 6237639 h 6238058"/>
                <a:gd name="connsiteX1" fmla="*/ 1260 w 6238058"/>
                <a:gd name="connsiteY1" fmla="*/ 3119449 h 6238058"/>
                <a:gd name="connsiteX2" fmla="*/ 3119281 w 6238058"/>
                <a:gd name="connsiteY2" fmla="*/ 1260 h 6238058"/>
                <a:gd name="connsiteX3" fmla="*/ 3199588 w 6238058"/>
                <a:gd name="connsiteY3" fmla="*/ 81567 h 6238058"/>
                <a:gd name="connsiteX4" fmla="*/ 3199588 w 6238058"/>
                <a:gd name="connsiteY4" fmla="*/ 3038974 h 6238058"/>
                <a:gd name="connsiteX5" fmla="*/ 6156996 w 6238058"/>
                <a:gd name="connsiteY5" fmla="*/ 3038974 h 6238058"/>
                <a:gd name="connsiteX6" fmla="*/ 6237303 w 6238058"/>
                <a:gd name="connsiteY6" fmla="*/ 3119281 h 6238058"/>
                <a:gd name="connsiteX7" fmla="*/ 3119281 w 6238058"/>
                <a:gd name="connsiteY7" fmla="*/ 6237639 h 6238058"/>
                <a:gd name="connsiteX8" fmla="*/ 3038974 w 6238058"/>
                <a:gd name="connsiteY8" fmla="*/ 163218 h 6238058"/>
                <a:gd name="connsiteX9" fmla="*/ 161874 w 6238058"/>
                <a:gd name="connsiteY9" fmla="*/ 3119449 h 6238058"/>
                <a:gd name="connsiteX10" fmla="*/ 3119281 w 6238058"/>
                <a:gd name="connsiteY10" fmla="*/ 6076857 h 6238058"/>
                <a:gd name="connsiteX11" fmla="*/ 6075513 w 6238058"/>
                <a:gd name="connsiteY11" fmla="*/ 3199924 h 6238058"/>
                <a:gd name="connsiteX12" fmla="*/ 3119281 w 6238058"/>
                <a:gd name="connsiteY12" fmla="*/ 3199924 h 6238058"/>
                <a:gd name="connsiteX13" fmla="*/ 3038974 w 6238058"/>
                <a:gd name="connsiteY13" fmla="*/ 3119617 h 6238058"/>
                <a:gd name="connsiteX14" fmla="*/ 3038974 w 6238058"/>
                <a:gd name="connsiteY14" fmla="*/ 163218 h 623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38058" h="6238058">
                  <a:moveTo>
                    <a:pt x="3119281" y="6237639"/>
                  </a:moveTo>
                  <a:cubicBezTo>
                    <a:pt x="1399909" y="6237639"/>
                    <a:pt x="1260" y="4838822"/>
                    <a:pt x="1260" y="3119449"/>
                  </a:cubicBezTo>
                  <a:cubicBezTo>
                    <a:pt x="1260" y="1400077"/>
                    <a:pt x="1399909" y="1260"/>
                    <a:pt x="3119281" y="1260"/>
                  </a:cubicBezTo>
                  <a:cubicBezTo>
                    <a:pt x="3163635" y="1260"/>
                    <a:pt x="3199588" y="37213"/>
                    <a:pt x="3199588" y="81567"/>
                  </a:cubicBezTo>
                  <a:lnTo>
                    <a:pt x="3199588" y="3038974"/>
                  </a:lnTo>
                  <a:lnTo>
                    <a:pt x="6156996" y="3038974"/>
                  </a:lnTo>
                  <a:cubicBezTo>
                    <a:pt x="6201349" y="3038974"/>
                    <a:pt x="6237303" y="3074928"/>
                    <a:pt x="6237303" y="3119281"/>
                  </a:cubicBezTo>
                  <a:cubicBezTo>
                    <a:pt x="6237303" y="4838822"/>
                    <a:pt x="4838654" y="6237639"/>
                    <a:pt x="3119281" y="6237639"/>
                  </a:cubicBezTo>
                  <a:close/>
                  <a:moveTo>
                    <a:pt x="3038974" y="163218"/>
                  </a:moveTo>
                  <a:cubicBezTo>
                    <a:pt x="1445271" y="205891"/>
                    <a:pt x="161874" y="1515665"/>
                    <a:pt x="161874" y="3119449"/>
                  </a:cubicBezTo>
                  <a:cubicBezTo>
                    <a:pt x="161874" y="4750114"/>
                    <a:pt x="1488448" y="6076857"/>
                    <a:pt x="3119281" y="6076857"/>
                  </a:cubicBezTo>
                  <a:cubicBezTo>
                    <a:pt x="4723066" y="6076857"/>
                    <a:pt x="6032840" y="4793628"/>
                    <a:pt x="6075513" y="3199924"/>
                  </a:cubicBezTo>
                  <a:lnTo>
                    <a:pt x="3119281" y="3199924"/>
                  </a:lnTo>
                  <a:cubicBezTo>
                    <a:pt x="3074928" y="3199924"/>
                    <a:pt x="3038974" y="3163971"/>
                    <a:pt x="3038974" y="3119617"/>
                  </a:cubicBezTo>
                  <a:lnTo>
                    <a:pt x="3038974" y="163218"/>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sp>
          <p:nvSpPr>
            <p:cNvPr id="124" name="Freeform: Shape 258">
              <a:extLst>
                <a:ext uri="{FF2B5EF4-FFF2-40B4-BE49-F238E27FC236}">
                  <a16:creationId xmlns:a16="http://schemas.microsoft.com/office/drawing/2014/main" id="{0E04E45D-8702-2404-BCFF-1018FE1345A4}"/>
                </a:ext>
              </a:extLst>
            </p:cNvPr>
            <p:cNvSpPr/>
            <p:nvPr/>
          </p:nvSpPr>
          <p:spPr>
            <a:xfrm>
              <a:off x="15257801" y="10470034"/>
              <a:ext cx="355002" cy="355002"/>
            </a:xfrm>
            <a:custGeom>
              <a:avLst/>
              <a:gdLst>
                <a:gd name="connsiteX0" fmla="*/ 3119281 w 3200512"/>
                <a:gd name="connsiteY0" fmla="*/ 3199756 h 3200512"/>
                <a:gd name="connsiteX1" fmla="*/ 81567 w 3200512"/>
                <a:gd name="connsiteY1" fmla="*/ 3199756 h 3200512"/>
                <a:gd name="connsiteX2" fmla="*/ 1260 w 3200512"/>
                <a:gd name="connsiteY2" fmla="*/ 3119449 h 3200512"/>
                <a:gd name="connsiteX3" fmla="*/ 1260 w 3200512"/>
                <a:gd name="connsiteY3" fmla="*/ 81567 h 3200512"/>
                <a:gd name="connsiteX4" fmla="*/ 81567 w 3200512"/>
                <a:gd name="connsiteY4" fmla="*/ 1260 h 3200512"/>
                <a:gd name="connsiteX5" fmla="*/ 3199588 w 3200512"/>
                <a:gd name="connsiteY5" fmla="*/ 3119449 h 3200512"/>
                <a:gd name="connsiteX6" fmla="*/ 3119281 w 3200512"/>
                <a:gd name="connsiteY6" fmla="*/ 3199756 h 3200512"/>
                <a:gd name="connsiteX7" fmla="*/ 161873 w 3200512"/>
                <a:gd name="connsiteY7" fmla="*/ 3038974 h 3200512"/>
                <a:gd name="connsiteX8" fmla="*/ 3037798 w 3200512"/>
                <a:gd name="connsiteY8" fmla="*/ 3038974 h 3200512"/>
                <a:gd name="connsiteX9" fmla="*/ 161873 w 3200512"/>
                <a:gd name="connsiteY9" fmla="*/ 163050 h 3200512"/>
                <a:gd name="connsiteX10" fmla="*/ 161873 w 3200512"/>
                <a:gd name="connsiteY10" fmla="*/ 3038974 h 320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00512" h="3200512">
                  <a:moveTo>
                    <a:pt x="3119281" y="3199756"/>
                  </a:moveTo>
                  <a:lnTo>
                    <a:pt x="81567" y="3199756"/>
                  </a:lnTo>
                  <a:cubicBezTo>
                    <a:pt x="37213" y="3199756"/>
                    <a:pt x="1260" y="3163803"/>
                    <a:pt x="1260" y="3119449"/>
                  </a:cubicBezTo>
                  <a:lnTo>
                    <a:pt x="1260" y="81567"/>
                  </a:lnTo>
                  <a:cubicBezTo>
                    <a:pt x="1260" y="37213"/>
                    <a:pt x="37213" y="1260"/>
                    <a:pt x="81567" y="1260"/>
                  </a:cubicBezTo>
                  <a:cubicBezTo>
                    <a:pt x="1800939" y="1260"/>
                    <a:pt x="3199588" y="1400077"/>
                    <a:pt x="3199588" y="3119449"/>
                  </a:cubicBezTo>
                  <a:cubicBezTo>
                    <a:pt x="3199588" y="3163803"/>
                    <a:pt x="3163635" y="3199756"/>
                    <a:pt x="3119281" y="3199756"/>
                  </a:cubicBezTo>
                  <a:close/>
                  <a:moveTo>
                    <a:pt x="161873" y="3038974"/>
                  </a:moveTo>
                  <a:lnTo>
                    <a:pt x="3037798" y="3038974"/>
                  </a:lnTo>
                  <a:cubicBezTo>
                    <a:pt x="2995797" y="1471984"/>
                    <a:pt x="1728865" y="205051"/>
                    <a:pt x="161873" y="163050"/>
                  </a:cubicBezTo>
                  <a:lnTo>
                    <a:pt x="161873" y="3038974"/>
                  </a:lnTo>
                  <a:close/>
                </a:path>
              </a:pathLst>
            </a:custGeom>
            <a:solidFill>
              <a:schemeClr val="accent1"/>
            </a:solidFill>
            <a:ln w="9525" cap="flat">
              <a:noFill/>
              <a:prstDash val="solid"/>
              <a:miter/>
            </a:ln>
          </p:spPr>
          <p:txBody>
            <a:bodyPr rtlCol="0" anchor="ctr"/>
            <a:lstStyle/>
            <a:p>
              <a:pPr defTabSz="914229"/>
              <a:endParaRPr lang="en-US" sz="1000" dirty="0">
                <a:solidFill>
                  <a:srgbClr val="000000"/>
                </a:solidFill>
                <a:latin typeface="IBM Plex Sans"/>
              </a:endParaRPr>
            </a:p>
          </p:txBody>
        </p:sp>
      </p:grpSp>
    </p:spTree>
    <p:extLst>
      <p:ext uri="{BB962C8B-B14F-4D97-AF65-F5344CB8AC3E}">
        <p14:creationId xmlns:p14="http://schemas.microsoft.com/office/powerpoint/2010/main" val="2560099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6E7E-836E-76E7-C9D6-A929F3CECBEE}"/>
              </a:ext>
            </a:extLst>
          </p:cNvPr>
          <p:cNvSpPr>
            <a:spLocks noGrp="1"/>
          </p:cNvSpPr>
          <p:nvPr>
            <p:ph type="title"/>
          </p:nvPr>
        </p:nvSpPr>
        <p:spPr>
          <a:xfrm>
            <a:off x="244415" y="2904796"/>
            <a:ext cx="2474590" cy="1048407"/>
          </a:xfrm>
        </p:spPr>
        <p:txBody>
          <a:bodyPr>
            <a:normAutofit/>
          </a:bodyPr>
          <a:lstStyle/>
          <a:p>
            <a:pPr>
              <a:lnSpc>
                <a:spcPct val="100000"/>
              </a:lnSpc>
            </a:pPr>
            <a:r>
              <a:rPr lang="en-US" sz="2200" dirty="0"/>
              <a:t>How </a:t>
            </a:r>
            <a:r>
              <a:rPr lang="sr-Latn-RS" sz="2200" dirty="0"/>
              <a:t>to </a:t>
            </a:r>
            <a:r>
              <a:rPr lang="en-US" sz="2200" dirty="0"/>
              <a:t>address </a:t>
            </a:r>
            <a:br>
              <a:rPr lang="en-US" sz="2200" dirty="0"/>
            </a:br>
            <a:r>
              <a:rPr lang="en-US" sz="2200" dirty="0"/>
              <a:t>key pain points</a:t>
            </a:r>
            <a:r>
              <a:rPr lang="sr-Latn-RS" sz="2200" dirty="0"/>
              <a:t>?</a:t>
            </a:r>
            <a:endParaRPr lang="en-US" sz="2200" dirty="0"/>
          </a:p>
        </p:txBody>
      </p:sp>
      <p:sp>
        <p:nvSpPr>
          <p:cNvPr id="5" name="Text Placeholder 4">
            <a:extLst>
              <a:ext uri="{FF2B5EF4-FFF2-40B4-BE49-F238E27FC236}">
                <a16:creationId xmlns:a16="http://schemas.microsoft.com/office/drawing/2014/main" id="{414608D3-BABA-A337-68DC-92120A48FF9A}"/>
              </a:ext>
            </a:extLst>
          </p:cNvPr>
          <p:cNvSpPr>
            <a:spLocks noGrp="1"/>
          </p:cNvSpPr>
          <p:nvPr>
            <p:ph type="body" sz="quarter" idx="12"/>
          </p:nvPr>
        </p:nvSpPr>
        <p:spPr>
          <a:xfrm>
            <a:off x="3333316" y="1669009"/>
            <a:ext cx="1824421" cy="4285692"/>
          </a:xfrm>
        </p:spPr>
        <p:txBody>
          <a:bodyPr/>
          <a:lstStyle/>
          <a:p>
            <a:r>
              <a:rPr lang="en-US" sz="1800" dirty="0">
                <a:solidFill>
                  <a:schemeClr val="accent1"/>
                </a:solidFill>
              </a:rPr>
              <a:t>Build </a:t>
            </a:r>
            <a:br>
              <a:rPr lang="en-US" sz="1800" dirty="0">
                <a:solidFill>
                  <a:schemeClr val="accent1"/>
                </a:solidFill>
              </a:rPr>
            </a:br>
            <a:r>
              <a:rPr lang="en-US" sz="1800" dirty="0"/>
              <a:t>Data foundation</a:t>
            </a:r>
          </a:p>
          <a:p>
            <a:endParaRPr lang="en-US" dirty="0"/>
          </a:p>
          <a:p>
            <a:r>
              <a:rPr lang="en-US" dirty="0"/>
              <a:t>A single system of record that delivers auditable, financial grade sustainability data</a:t>
            </a:r>
          </a:p>
          <a:p>
            <a:endParaRPr lang="en-US" dirty="0"/>
          </a:p>
          <a:p>
            <a:endParaRPr lang="en-US" dirty="0"/>
          </a:p>
        </p:txBody>
      </p:sp>
      <p:sp>
        <p:nvSpPr>
          <p:cNvPr id="6" name="Text Placeholder 5">
            <a:extLst>
              <a:ext uri="{FF2B5EF4-FFF2-40B4-BE49-F238E27FC236}">
                <a16:creationId xmlns:a16="http://schemas.microsoft.com/office/drawing/2014/main" id="{44547CAD-5DBD-722D-1B63-98CBA68647DF}"/>
              </a:ext>
            </a:extLst>
          </p:cNvPr>
          <p:cNvSpPr>
            <a:spLocks noGrp="1"/>
          </p:cNvSpPr>
          <p:nvPr>
            <p:ph type="body" sz="quarter" idx="13"/>
          </p:nvPr>
        </p:nvSpPr>
        <p:spPr>
          <a:xfrm>
            <a:off x="6386359" y="1669009"/>
            <a:ext cx="2339061" cy="4285692"/>
          </a:xfrm>
        </p:spPr>
        <p:txBody>
          <a:bodyPr/>
          <a:lstStyle/>
          <a:p>
            <a:r>
              <a:rPr lang="en-US" sz="1800" dirty="0">
                <a:solidFill>
                  <a:schemeClr val="accent1"/>
                </a:solidFill>
              </a:rPr>
              <a:t>Streamline </a:t>
            </a:r>
            <a:br>
              <a:rPr lang="en-US" sz="1800" dirty="0">
                <a:solidFill>
                  <a:schemeClr val="accent1"/>
                </a:solidFill>
              </a:rPr>
            </a:br>
            <a:r>
              <a:rPr lang="en-US" sz="1800" dirty="0"/>
              <a:t>Reporting &amp; disclosure</a:t>
            </a:r>
          </a:p>
          <a:p>
            <a:endParaRPr lang="en-US" dirty="0"/>
          </a:p>
          <a:p>
            <a:r>
              <a:rPr lang="en-US" dirty="0"/>
              <a:t>Flexible reporting tools </a:t>
            </a:r>
            <a:br>
              <a:rPr lang="en-US" dirty="0"/>
            </a:br>
            <a:r>
              <a:rPr lang="en-US" dirty="0"/>
              <a:t>to meet internal and </a:t>
            </a:r>
            <a:br>
              <a:rPr lang="en-US" dirty="0"/>
            </a:br>
            <a:r>
              <a:rPr lang="en-US" dirty="0"/>
              <a:t>external requirements</a:t>
            </a:r>
          </a:p>
          <a:p>
            <a:endParaRPr lang="en-US" dirty="0"/>
          </a:p>
        </p:txBody>
      </p:sp>
      <p:sp>
        <p:nvSpPr>
          <p:cNvPr id="7" name="Text Placeholder 6">
            <a:extLst>
              <a:ext uri="{FF2B5EF4-FFF2-40B4-BE49-F238E27FC236}">
                <a16:creationId xmlns:a16="http://schemas.microsoft.com/office/drawing/2014/main" id="{3C3A123F-A6DA-723A-510D-0817E3973330}"/>
              </a:ext>
            </a:extLst>
          </p:cNvPr>
          <p:cNvSpPr>
            <a:spLocks noGrp="1"/>
          </p:cNvSpPr>
          <p:nvPr>
            <p:ph type="body" sz="quarter" idx="14"/>
          </p:nvPr>
        </p:nvSpPr>
        <p:spPr>
          <a:xfrm>
            <a:off x="9428524" y="1669009"/>
            <a:ext cx="2109305" cy="4285692"/>
          </a:xfrm>
        </p:spPr>
        <p:txBody>
          <a:bodyPr/>
          <a:lstStyle/>
          <a:p>
            <a:r>
              <a:rPr lang="en-US" sz="1800" dirty="0">
                <a:solidFill>
                  <a:schemeClr val="accent1"/>
                </a:solidFill>
              </a:rPr>
              <a:t>Accelerate </a:t>
            </a:r>
            <a:br>
              <a:rPr lang="en-US" sz="1800" dirty="0">
                <a:solidFill>
                  <a:schemeClr val="accent1"/>
                </a:solidFill>
              </a:rPr>
            </a:br>
            <a:r>
              <a:rPr lang="en-US" sz="1800" dirty="0"/>
              <a:t>Decarbonization</a:t>
            </a:r>
          </a:p>
          <a:p>
            <a:endParaRPr lang="en-US" dirty="0"/>
          </a:p>
          <a:p>
            <a:r>
              <a:rPr lang="en-US" dirty="0"/>
              <a:t>Unlock insights to inform the fastest and most cost-effective pathway to low carbon goal </a:t>
            </a:r>
          </a:p>
          <a:p>
            <a:endParaRPr lang="en-US" dirty="0"/>
          </a:p>
        </p:txBody>
      </p:sp>
      <p:sp>
        <p:nvSpPr>
          <p:cNvPr id="29" name="Freeform 28">
            <a:extLst>
              <a:ext uri="{FF2B5EF4-FFF2-40B4-BE49-F238E27FC236}">
                <a16:creationId xmlns:a16="http://schemas.microsoft.com/office/drawing/2014/main" id="{9A3BF001-7679-D68E-E392-4F0ED31D585B}"/>
              </a:ext>
            </a:extLst>
          </p:cNvPr>
          <p:cNvSpPr>
            <a:spLocks noChangeAspect="1"/>
          </p:cNvSpPr>
          <p:nvPr/>
        </p:nvSpPr>
        <p:spPr>
          <a:xfrm>
            <a:off x="6398773" y="296794"/>
            <a:ext cx="548569" cy="548563"/>
          </a:xfrm>
          <a:custGeom>
            <a:avLst/>
            <a:gdLst>
              <a:gd name="connsiteX0" fmla="*/ 852249 w 1097280"/>
              <a:gd name="connsiteY0" fmla="*/ 1097270 h 1097269"/>
              <a:gd name="connsiteX1" fmla="*/ 607219 w 1097280"/>
              <a:gd name="connsiteY1" fmla="*/ 852241 h 1097269"/>
              <a:gd name="connsiteX2" fmla="*/ 607219 w 1097280"/>
              <a:gd name="connsiteY2" fmla="*/ 584353 h 1097269"/>
              <a:gd name="connsiteX3" fmla="*/ 620078 w 1097280"/>
              <a:gd name="connsiteY3" fmla="*/ 571495 h 1097269"/>
              <a:gd name="connsiteX4" fmla="*/ 1084421 w 1097280"/>
              <a:gd name="connsiteY4" fmla="*/ 571495 h 1097269"/>
              <a:gd name="connsiteX5" fmla="*/ 1097280 w 1097280"/>
              <a:gd name="connsiteY5" fmla="*/ 584353 h 1097269"/>
              <a:gd name="connsiteX6" fmla="*/ 1097280 w 1097280"/>
              <a:gd name="connsiteY6" fmla="*/ 852241 h 1097269"/>
              <a:gd name="connsiteX7" fmla="*/ 852249 w 1097280"/>
              <a:gd name="connsiteY7" fmla="*/ 1097270 h 1097269"/>
              <a:gd name="connsiteX8" fmla="*/ 632936 w 1097280"/>
              <a:gd name="connsiteY8" fmla="*/ 597212 h 1097269"/>
              <a:gd name="connsiteX9" fmla="*/ 632936 w 1097280"/>
              <a:gd name="connsiteY9" fmla="*/ 852241 h 1097269"/>
              <a:gd name="connsiteX10" fmla="*/ 852249 w 1097280"/>
              <a:gd name="connsiteY10" fmla="*/ 1071553 h 1097269"/>
              <a:gd name="connsiteX11" fmla="*/ 1071563 w 1097280"/>
              <a:gd name="connsiteY11" fmla="*/ 852241 h 1097269"/>
              <a:gd name="connsiteX12" fmla="*/ 1071563 w 1097280"/>
              <a:gd name="connsiteY12" fmla="*/ 597212 h 1097269"/>
              <a:gd name="connsiteX13" fmla="*/ 632936 w 1097280"/>
              <a:gd name="connsiteY13" fmla="*/ 597212 h 1097269"/>
              <a:gd name="connsiteX14" fmla="*/ 548640 w 1097280"/>
              <a:gd name="connsiteY14" fmla="*/ 1097270 h 1097269"/>
              <a:gd name="connsiteX15" fmla="*/ 12859 w 1097280"/>
              <a:gd name="connsiteY15" fmla="*/ 1097270 h 1097269"/>
              <a:gd name="connsiteX16" fmla="*/ 0 w 1097280"/>
              <a:gd name="connsiteY16" fmla="*/ 1084411 h 1097269"/>
              <a:gd name="connsiteX17" fmla="*/ 0 w 1097280"/>
              <a:gd name="connsiteY17" fmla="*/ 12859 h 1097269"/>
              <a:gd name="connsiteX18" fmla="*/ 12859 w 1097280"/>
              <a:gd name="connsiteY18" fmla="*/ 0 h 1097269"/>
              <a:gd name="connsiteX19" fmla="*/ 655796 w 1097280"/>
              <a:gd name="connsiteY19" fmla="*/ 0 h 1097269"/>
              <a:gd name="connsiteX20" fmla="*/ 664905 w 1097280"/>
              <a:gd name="connsiteY20" fmla="*/ 3750 h 1097269"/>
              <a:gd name="connsiteX21" fmla="*/ 879217 w 1097280"/>
              <a:gd name="connsiteY21" fmla="*/ 218061 h 1097269"/>
              <a:gd name="connsiteX22" fmla="*/ 882968 w 1097280"/>
              <a:gd name="connsiteY22" fmla="*/ 227169 h 1097269"/>
              <a:gd name="connsiteX23" fmla="*/ 882968 w 1097280"/>
              <a:gd name="connsiteY23" fmla="*/ 477198 h 1097269"/>
              <a:gd name="connsiteX24" fmla="*/ 857250 w 1097280"/>
              <a:gd name="connsiteY24" fmla="*/ 477198 h 1097269"/>
              <a:gd name="connsiteX25" fmla="*/ 857250 w 1097280"/>
              <a:gd name="connsiteY25" fmla="*/ 240028 h 1097269"/>
              <a:gd name="connsiteX26" fmla="*/ 655796 w 1097280"/>
              <a:gd name="connsiteY26" fmla="*/ 240028 h 1097269"/>
              <a:gd name="connsiteX27" fmla="*/ 642938 w 1097280"/>
              <a:gd name="connsiteY27" fmla="*/ 227169 h 1097269"/>
              <a:gd name="connsiteX28" fmla="*/ 642938 w 1097280"/>
              <a:gd name="connsiteY28" fmla="*/ 25717 h 1097269"/>
              <a:gd name="connsiteX29" fmla="*/ 25718 w 1097280"/>
              <a:gd name="connsiteY29" fmla="*/ 25717 h 1097269"/>
              <a:gd name="connsiteX30" fmla="*/ 25718 w 1097280"/>
              <a:gd name="connsiteY30" fmla="*/ 1071553 h 1097269"/>
              <a:gd name="connsiteX31" fmla="*/ 548640 w 1097280"/>
              <a:gd name="connsiteY31" fmla="*/ 1071553 h 1097269"/>
              <a:gd name="connsiteX32" fmla="*/ 548640 w 1097280"/>
              <a:gd name="connsiteY32" fmla="*/ 1097270 h 1097269"/>
              <a:gd name="connsiteX33" fmla="*/ 668655 w 1097280"/>
              <a:gd name="connsiteY33" fmla="*/ 214311 h 1097269"/>
              <a:gd name="connsiteX34" fmla="*/ 839069 w 1097280"/>
              <a:gd name="connsiteY34" fmla="*/ 214311 h 1097269"/>
              <a:gd name="connsiteX35" fmla="*/ 668655 w 1097280"/>
              <a:gd name="connsiteY35" fmla="*/ 43898 h 1097269"/>
              <a:gd name="connsiteX36" fmla="*/ 668655 w 1097280"/>
              <a:gd name="connsiteY36" fmla="*/ 214311 h 1097269"/>
              <a:gd name="connsiteX37" fmla="*/ 512921 w 1097280"/>
              <a:gd name="connsiteY37" fmla="*/ 954396 h 1097269"/>
              <a:gd name="connsiteX38" fmla="*/ 155734 w 1097280"/>
              <a:gd name="connsiteY38" fmla="*/ 954396 h 1097269"/>
              <a:gd name="connsiteX39" fmla="*/ 155734 w 1097280"/>
              <a:gd name="connsiteY39" fmla="*/ 928679 h 1097269"/>
              <a:gd name="connsiteX40" fmla="*/ 512921 w 1097280"/>
              <a:gd name="connsiteY40" fmla="*/ 928679 h 1097269"/>
              <a:gd name="connsiteX41" fmla="*/ 512921 w 1097280"/>
              <a:gd name="connsiteY41" fmla="*/ 954396 h 1097269"/>
              <a:gd name="connsiteX42" fmla="*/ 512921 w 1097280"/>
              <a:gd name="connsiteY42" fmla="*/ 811522 h 1097269"/>
              <a:gd name="connsiteX43" fmla="*/ 155734 w 1097280"/>
              <a:gd name="connsiteY43" fmla="*/ 811522 h 1097269"/>
              <a:gd name="connsiteX44" fmla="*/ 155734 w 1097280"/>
              <a:gd name="connsiteY44" fmla="*/ 785805 h 1097269"/>
              <a:gd name="connsiteX45" fmla="*/ 512921 w 1097280"/>
              <a:gd name="connsiteY45" fmla="*/ 785805 h 1097269"/>
              <a:gd name="connsiteX46" fmla="*/ 512921 w 1097280"/>
              <a:gd name="connsiteY46" fmla="*/ 811522 h 1097269"/>
              <a:gd name="connsiteX47" fmla="*/ 512921 w 1097280"/>
              <a:gd name="connsiteY47" fmla="*/ 668649 h 1097269"/>
              <a:gd name="connsiteX48" fmla="*/ 155734 w 1097280"/>
              <a:gd name="connsiteY48" fmla="*/ 668649 h 1097269"/>
              <a:gd name="connsiteX49" fmla="*/ 155734 w 1097280"/>
              <a:gd name="connsiteY49" fmla="*/ 642932 h 1097269"/>
              <a:gd name="connsiteX50" fmla="*/ 512921 w 1097280"/>
              <a:gd name="connsiteY50" fmla="*/ 642932 h 1097269"/>
              <a:gd name="connsiteX51" fmla="*/ 512921 w 1097280"/>
              <a:gd name="connsiteY51" fmla="*/ 668649 h 1097269"/>
              <a:gd name="connsiteX52" fmla="*/ 155734 w 1097280"/>
              <a:gd name="connsiteY52" fmla="*/ 525775 h 1097269"/>
              <a:gd name="connsiteX53" fmla="*/ 155734 w 1097280"/>
              <a:gd name="connsiteY53" fmla="*/ 500058 h 1097269"/>
              <a:gd name="connsiteX54" fmla="*/ 512921 w 1097280"/>
              <a:gd name="connsiteY54" fmla="*/ 500058 h 1097269"/>
              <a:gd name="connsiteX55" fmla="*/ 512921 w 1097280"/>
              <a:gd name="connsiteY55" fmla="*/ 525775 h 1097269"/>
              <a:gd name="connsiteX56" fmla="*/ 155734 w 1097280"/>
              <a:gd name="connsiteY56" fmla="*/ 525775 h 1097269"/>
              <a:gd name="connsiteX57" fmla="*/ 727234 w 1097280"/>
              <a:gd name="connsiteY57" fmla="*/ 382901 h 1097269"/>
              <a:gd name="connsiteX58" fmla="*/ 155734 w 1097280"/>
              <a:gd name="connsiteY58" fmla="*/ 382901 h 1097269"/>
              <a:gd name="connsiteX59" fmla="*/ 155734 w 1097280"/>
              <a:gd name="connsiteY59" fmla="*/ 357184 h 1097269"/>
              <a:gd name="connsiteX60" fmla="*/ 727234 w 1097280"/>
              <a:gd name="connsiteY60" fmla="*/ 357184 h 1097269"/>
              <a:gd name="connsiteX61" fmla="*/ 727234 w 1097280"/>
              <a:gd name="connsiteY61" fmla="*/ 382901 h 109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097280" h="1097269">
                <a:moveTo>
                  <a:pt x="852249" y="1097270"/>
                </a:moveTo>
                <a:cubicBezTo>
                  <a:pt x="717161" y="1097270"/>
                  <a:pt x="607219" y="987328"/>
                  <a:pt x="607219" y="852241"/>
                </a:cubicBezTo>
                <a:lnTo>
                  <a:pt x="607219" y="584353"/>
                </a:lnTo>
                <a:cubicBezTo>
                  <a:pt x="607219" y="577245"/>
                  <a:pt x="612970" y="571495"/>
                  <a:pt x="620078" y="571495"/>
                </a:cubicBezTo>
                <a:lnTo>
                  <a:pt x="1084421" y="571495"/>
                </a:lnTo>
                <a:cubicBezTo>
                  <a:pt x="1091529" y="571495"/>
                  <a:pt x="1097280" y="577245"/>
                  <a:pt x="1097280" y="584353"/>
                </a:cubicBezTo>
                <a:lnTo>
                  <a:pt x="1097280" y="852241"/>
                </a:lnTo>
                <a:cubicBezTo>
                  <a:pt x="1097280" y="987328"/>
                  <a:pt x="987338" y="1097270"/>
                  <a:pt x="852249" y="1097270"/>
                </a:cubicBezTo>
                <a:close/>
                <a:moveTo>
                  <a:pt x="632936" y="597212"/>
                </a:moveTo>
                <a:lnTo>
                  <a:pt x="632936" y="852241"/>
                </a:lnTo>
                <a:cubicBezTo>
                  <a:pt x="632936" y="973184"/>
                  <a:pt x="731306" y="1071553"/>
                  <a:pt x="852249" y="1071553"/>
                </a:cubicBezTo>
                <a:cubicBezTo>
                  <a:pt x="973193" y="1071553"/>
                  <a:pt x="1071563" y="973184"/>
                  <a:pt x="1071563" y="852241"/>
                </a:cubicBezTo>
                <a:lnTo>
                  <a:pt x="1071563" y="597212"/>
                </a:lnTo>
                <a:lnTo>
                  <a:pt x="632936" y="597212"/>
                </a:lnTo>
                <a:close/>
                <a:moveTo>
                  <a:pt x="548640" y="1097270"/>
                </a:moveTo>
                <a:lnTo>
                  <a:pt x="12859" y="1097270"/>
                </a:lnTo>
                <a:cubicBezTo>
                  <a:pt x="5751" y="1097270"/>
                  <a:pt x="0" y="1091519"/>
                  <a:pt x="0" y="1084411"/>
                </a:cubicBezTo>
                <a:lnTo>
                  <a:pt x="0" y="12859"/>
                </a:lnTo>
                <a:cubicBezTo>
                  <a:pt x="0" y="5751"/>
                  <a:pt x="5751" y="0"/>
                  <a:pt x="12859" y="0"/>
                </a:cubicBezTo>
                <a:lnTo>
                  <a:pt x="655796" y="0"/>
                </a:lnTo>
                <a:cubicBezTo>
                  <a:pt x="659225" y="0"/>
                  <a:pt x="662511" y="1357"/>
                  <a:pt x="664905" y="3750"/>
                </a:cubicBezTo>
                <a:lnTo>
                  <a:pt x="879217" y="218061"/>
                </a:lnTo>
                <a:cubicBezTo>
                  <a:pt x="881610" y="220490"/>
                  <a:pt x="882968" y="223740"/>
                  <a:pt x="882968" y="227169"/>
                </a:cubicBezTo>
                <a:lnTo>
                  <a:pt x="882968" y="477198"/>
                </a:lnTo>
                <a:lnTo>
                  <a:pt x="857250" y="477198"/>
                </a:lnTo>
                <a:lnTo>
                  <a:pt x="857250" y="240028"/>
                </a:lnTo>
                <a:lnTo>
                  <a:pt x="655796" y="240028"/>
                </a:lnTo>
                <a:cubicBezTo>
                  <a:pt x="648688" y="240028"/>
                  <a:pt x="642938" y="234277"/>
                  <a:pt x="642938" y="227169"/>
                </a:cubicBezTo>
                <a:lnTo>
                  <a:pt x="642938" y="25717"/>
                </a:lnTo>
                <a:lnTo>
                  <a:pt x="25718" y="25717"/>
                </a:lnTo>
                <a:lnTo>
                  <a:pt x="25718" y="1071553"/>
                </a:lnTo>
                <a:lnTo>
                  <a:pt x="548640" y="1071553"/>
                </a:lnTo>
                <a:lnTo>
                  <a:pt x="548640" y="1097270"/>
                </a:lnTo>
                <a:close/>
                <a:moveTo>
                  <a:pt x="668655" y="214311"/>
                </a:moveTo>
                <a:lnTo>
                  <a:pt x="839069" y="214311"/>
                </a:lnTo>
                <a:lnTo>
                  <a:pt x="668655" y="43898"/>
                </a:lnTo>
                <a:lnTo>
                  <a:pt x="668655" y="214311"/>
                </a:lnTo>
                <a:close/>
                <a:moveTo>
                  <a:pt x="512921" y="954396"/>
                </a:moveTo>
                <a:lnTo>
                  <a:pt x="155734" y="954396"/>
                </a:lnTo>
                <a:lnTo>
                  <a:pt x="155734" y="928679"/>
                </a:lnTo>
                <a:lnTo>
                  <a:pt x="512921" y="928679"/>
                </a:lnTo>
                <a:lnTo>
                  <a:pt x="512921" y="954396"/>
                </a:lnTo>
                <a:close/>
                <a:moveTo>
                  <a:pt x="512921" y="811522"/>
                </a:moveTo>
                <a:lnTo>
                  <a:pt x="155734" y="811522"/>
                </a:lnTo>
                <a:lnTo>
                  <a:pt x="155734" y="785805"/>
                </a:lnTo>
                <a:lnTo>
                  <a:pt x="512921" y="785805"/>
                </a:lnTo>
                <a:lnTo>
                  <a:pt x="512921" y="811522"/>
                </a:lnTo>
                <a:close/>
                <a:moveTo>
                  <a:pt x="512921" y="668649"/>
                </a:moveTo>
                <a:lnTo>
                  <a:pt x="155734" y="668649"/>
                </a:lnTo>
                <a:lnTo>
                  <a:pt x="155734" y="642932"/>
                </a:lnTo>
                <a:lnTo>
                  <a:pt x="512921" y="642932"/>
                </a:lnTo>
                <a:lnTo>
                  <a:pt x="512921" y="668649"/>
                </a:lnTo>
                <a:close/>
                <a:moveTo>
                  <a:pt x="155734" y="525775"/>
                </a:moveTo>
                <a:lnTo>
                  <a:pt x="155734" y="500058"/>
                </a:lnTo>
                <a:lnTo>
                  <a:pt x="512921" y="500058"/>
                </a:lnTo>
                <a:lnTo>
                  <a:pt x="512921" y="525775"/>
                </a:lnTo>
                <a:lnTo>
                  <a:pt x="155734" y="525775"/>
                </a:lnTo>
                <a:close/>
                <a:moveTo>
                  <a:pt x="727234" y="382901"/>
                </a:moveTo>
                <a:lnTo>
                  <a:pt x="155734" y="382901"/>
                </a:lnTo>
                <a:lnTo>
                  <a:pt x="155734" y="357184"/>
                </a:lnTo>
                <a:lnTo>
                  <a:pt x="727234" y="357184"/>
                </a:lnTo>
                <a:lnTo>
                  <a:pt x="727234" y="382901"/>
                </a:lnTo>
                <a:close/>
              </a:path>
            </a:pathLst>
          </a:custGeom>
          <a:solidFill>
            <a:schemeClr val="accent1"/>
          </a:solidFill>
          <a:ln w="35719" cap="flat">
            <a:noFill/>
            <a:prstDash val="solid"/>
            <a:miter/>
          </a:ln>
        </p:spPr>
        <p:txBody>
          <a:bodyPr rtlCol="0" anchor="ctr"/>
          <a:lstStyle/>
          <a:p>
            <a:endParaRPr lang="en-US" sz="900" dirty="0"/>
          </a:p>
        </p:txBody>
      </p:sp>
      <p:sp>
        <p:nvSpPr>
          <p:cNvPr id="34" name="Freeform 33">
            <a:extLst>
              <a:ext uri="{FF2B5EF4-FFF2-40B4-BE49-F238E27FC236}">
                <a16:creationId xmlns:a16="http://schemas.microsoft.com/office/drawing/2014/main" id="{15DA8416-3A48-B37D-B017-AE118FA4BF25}"/>
              </a:ext>
            </a:extLst>
          </p:cNvPr>
          <p:cNvSpPr>
            <a:spLocks noChangeAspect="1"/>
          </p:cNvSpPr>
          <p:nvPr/>
        </p:nvSpPr>
        <p:spPr>
          <a:xfrm>
            <a:off x="3345173" y="296794"/>
            <a:ext cx="573556" cy="548569"/>
          </a:xfrm>
          <a:custGeom>
            <a:avLst/>
            <a:gdLst>
              <a:gd name="connsiteX0" fmla="*/ 1083564 w 1095565"/>
              <a:gd name="connsiteY0" fmla="*/ 1047836 h 1047835"/>
              <a:gd name="connsiteX1" fmla="*/ 12002 w 1095565"/>
              <a:gd name="connsiteY1" fmla="*/ 1047836 h 1047835"/>
              <a:gd name="connsiteX2" fmla="*/ 0 w 1095565"/>
              <a:gd name="connsiteY2" fmla="*/ 1035834 h 1047835"/>
              <a:gd name="connsiteX3" fmla="*/ 0 w 1095565"/>
              <a:gd name="connsiteY3" fmla="*/ 857242 h 1047835"/>
              <a:gd name="connsiteX4" fmla="*/ 24003 w 1095565"/>
              <a:gd name="connsiteY4" fmla="*/ 857242 h 1047835"/>
              <a:gd name="connsiteX5" fmla="*/ 24003 w 1095565"/>
              <a:gd name="connsiteY5" fmla="*/ 1023833 h 1047835"/>
              <a:gd name="connsiteX6" fmla="*/ 1071563 w 1095565"/>
              <a:gd name="connsiteY6" fmla="*/ 1023833 h 1047835"/>
              <a:gd name="connsiteX7" fmla="*/ 1071563 w 1095565"/>
              <a:gd name="connsiteY7" fmla="*/ 857242 h 1047835"/>
              <a:gd name="connsiteX8" fmla="*/ 1095566 w 1095565"/>
              <a:gd name="connsiteY8" fmla="*/ 857242 h 1047835"/>
              <a:gd name="connsiteX9" fmla="*/ 1095566 w 1095565"/>
              <a:gd name="connsiteY9" fmla="*/ 1035834 h 1047835"/>
              <a:gd name="connsiteX10" fmla="*/ 1083564 w 1095565"/>
              <a:gd name="connsiteY10" fmla="*/ 1047836 h 1047835"/>
              <a:gd name="connsiteX11" fmla="*/ 1083564 w 1095565"/>
              <a:gd name="connsiteY11" fmla="*/ 762088 h 1047835"/>
              <a:gd name="connsiteX12" fmla="*/ 12002 w 1095565"/>
              <a:gd name="connsiteY12" fmla="*/ 762088 h 1047835"/>
              <a:gd name="connsiteX13" fmla="*/ 0 w 1095565"/>
              <a:gd name="connsiteY13" fmla="*/ 750087 h 1047835"/>
              <a:gd name="connsiteX14" fmla="*/ 0 w 1095565"/>
              <a:gd name="connsiteY14" fmla="*/ 571495 h 1047835"/>
              <a:gd name="connsiteX15" fmla="*/ 24003 w 1095565"/>
              <a:gd name="connsiteY15" fmla="*/ 571495 h 1047835"/>
              <a:gd name="connsiteX16" fmla="*/ 24003 w 1095565"/>
              <a:gd name="connsiteY16" fmla="*/ 738085 h 1047835"/>
              <a:gd name="connsiteX17" fmla="*/ 1071563 w 1095565"/>
              <a:gd name="connsiteY17" fmla="*/ 738085 h 1047835"/>
              <a:gd name="connsiteX18" fmla="*/ 1071563 w 1095565"/>
              <a:gd name="connsiteY18" fmla="*/ 571495 h 1047835"/>
              <a:gd name="connsiteX19" fmla="*/ 1095566 w 1095565"/>
              <a:gd name="connsiteY19" fmla="*/ 571495 h 1047835"/>
              <a:gd name="connsiteX20" fmla="*/ 1095566 w 1095565"/>
              <a:gd name="connsiteY20" fmla="*/ 750087 h 1047835"/>
              <a:gd name="connsiteX21" fmla="*/ 1083564 w 1095565"/>
              <a:gd name="connsiteY21" fmla="*/ 762088 h 1047835"/>
              <a:gd name="connsiteX22" fmla="*/ 1083564 w 1095565"/>
              <a:gd name="connsiteY22" fmla="*/ 476341 h 1047835"/>
              <a:gd name="connsiteX23" fmla="*/ 12002 w 1095565"/>
              <a:gd name="connsiteY23" fmla="*/ 476341 h 1047835"/>
              <a:gd name="connsiteX24" fmla="*/ 0 w 1095565"/>
              <a:gd name="connsiteY24" fmla="*/ 464339 h 1047835"/>
              <a:gd name="connsiteX25" fmla="*/ 0 w 1095565"/>
              <a:gd name="connsiteY25" fmla="*/ 285747 h 1047835"/>
              <a:gd name="connsiteX26" fmla="*/ 24003 w 1095565"/>
              <a:gd name="connsiteY26" fmla="*/ 285747 h 1047835"/>
              <a:gd name="connsiteX27" fmla="*/ 24003 w 1095565"/>
              <a:gd name="connsiteY27" fmla="*/ 452338 h 1047835"/>
              <a:gd name="connsiteX28" fmla="*/ 1071563 w 1095565"/>
              <a:gd name="connsiteY28" fmla="*/ 452338 h 1047835"/>
              <a:gd name="connsiteX29" fmla="*/ 1071563 w 1095565"/>
              <a:gd name="connsiteY29" fmla="*/ 285747 h 1047835"/>
              <a:gd name="connsiteX30" fmla="*/ 1095566 w 1095565"/>
              <a:gd name="connsiteY30" fmla="*/ 285747 h 1047835"/>
              <a:gd name="connsiteX31" fmla="*/ 1095566 w 1095565"/>
              <a:gd name="connsiteY31" fmla="*/ 464339 h 1047835"/>
              <a:gd name="connsiteX32" fmla="*/ 1083564 w 1095565"/>
              <a:gd name="connsiteY32" fmla="*/ 476341 h 1047835"/>
              <a:gd name="connsiteX33" fmla="*/ 1083564 w 1095565"/>
              <a:gd name="connsiteY33" fmla="*/ 190593 h 1047835"/>
              <a:gd name="connsiteX34" fmla="*/ 12002 w 1095565"/>
              <a:gd name="connsiteY34" fmla="*/ 190593 h 1047835"/>
              <a:gd name="connsiteX35" fmla="*/ 0 w 1095565"/>
              <a:gd name="connsiteY35" fmla="*/ 178592 h 1047835"/>
              <a:gd name="connsiteX36" fmla="*/ 0 w 1095565"/>
              <a:gd name="connsiteY36" fmla="*/ 0 h 1047835"/>
              <a:gd name="connsiteX37" fmla="*/ 24003 w 1095565"/>
              <a:gd name="connsiteY37" fmla="*/ 0 h 1047835"/>
              <a:gd name="connsiteX38" fmla="*/ 24003 w 1095565"/>
              <a:gd name="connsiteY38" fmla="*/ 166591 h 1047835"/>
              <a:gd name="connsiteX39" fmla="*/ 1071563 w 1095565"/>
              <a:gd name="connsiteY39" fmla="*/ 166591 h 1047835"/>
              <a:gd name="connsiteX40" fmla="*/ 1071563 w 1095565"/>
              <a:gd name="connsiteY40" fmla="*/ 0 h 1047835"/>
              <a:gd name="connsiteX41" fmla="*/ 1095566 w 1095565"/>
              <a:gd name="connsiteY41" fmla="*/ 0 h 1047835"/>
              <a:gd name="connsiteX42" fmla="*/ 1095566 w 1095565"/>
              <a:gd name="connsiteY42" fmla="*/ 178592 h 1047835"/>
              <a:gd name="connsiteX43" fmla="*/ 1083564 w 1095565"/>
              <a:gd name="connsiteY43" fmla="*/ 190593 h 1047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95565" h="1047835">
                <a:moveTo>
                  <a:pt x="1083564" y="1047836"/>
                </a:moveTo>
                <a:lnTo>
                  <a:pt x="12002" y="1047836"/>
                </a:lnTo>
                <a:cubicBezTo>
                  <a:pt x="5358" y="1047836"/>
                  <a:pt x="0" y="1042478"/>
                  <a:pt x="0" y="1035834"/>
                </a:cubicBezTo>
                <a:lnTo>
                  <a:pt x="0" y="857242"/>
                </a:lnTo>
                <a:lnTo>
                  <a:pt x="24003" y="857242"/>
                </a:lnTo>
                <a:lnTo>
                  <a:pt x="24003" y="1023833"/>
                </a:lnTo>
                <a:lnTo>
                  <a:pt x="1071563" y="1023833"/>
                </a:lnTo>
                <a:lnTo>
                  <a:pt x="1071563" y="857242"/>
                </a:lnTo>
                <a:lnTo>
                  <a:pt x="1095566" y="857242"/>
                </a:lnTo>
                <a:lnTo>
                  <a:pt x="1095566" y="1035834"/>
                </a:lnTo>
                <a:cubicBezTo>
                  <a:pt x="1095566" y="1042478"/>
                  <a:pt x="1090208" y="1047836"/>
                  <a:pt x="1083564" y="1047836"/>
                </a:cubicBezTo>
                <a:close/>
                <a:moveTo>
                  <a:pt x="1083564" y="762088"/>
                </a:moveTo>
                <a:lnTo>
                  <a:pt x="12002" y="762088"/>
                </a:lnTo>
                <a:cubicBezTo>
                  <a:pt x="5358" y="762088"/>
                  <a:pt x="0" y="756730"/>
                  <a:pt x="0" y="750087"/>
                </a:cubicBezTo>
                <a:lnTo>
                  <a:pt x="0" y="571495"/>
                </a:lnTo>
                <a:lnTo>
                  <a:pt x="24003" y="571495"/>
                </a:lnTo>
                <a:lnTo>
                  <a:pt x="24003" y="738085"/>
                </a:lnTo>
                <a:lnTo>
                  <a:pt x="1071563" y="738085"/>
                </a:lnTo>
                <a:lnTo>
                  <a:pt x="1071563" y="571495"/>
                </a:lnTo>
                <a:lnTo>
                  <a:pt x="1095566" y="571495"/>
                </a:lnTo>
                <a:lnTo>
                  <a:pt x="1095566" y="750087"/>
                </a:lnTo>
                <a:cubicBezTo>
                  <a:pt x="1095566" y="756730"/>
                  <a:pt x="1090208" y="762088"/>
                  <a:pt x="1083564" y="762088"/>
                </a:cubicBezTo>
                <a:close/>
                <a:moveTo>
                  <a:pt x="1083564" y="476341"/>
                </a:moveTo>
                <a:lnTo>
                  <a:pt x="12002" y="476341"/>
                </a:lnTo>
                <a:cubicBezTo>
                  <a:pt x="5358" y="476341"/>
                  <a:pt x="0" y="470983"/>
                  <a:pt x="0" y="464339"/>
                </a:cubicBezTo>
                <a:lnTo>
                  <a:pt x="0" y="285747"/>
                </a:lnTo>
                <a:lnTo>
                  <a:pt x="24003" y="285747"/>
                </a:lnTo>
                <a:lnTo>
                  <a:pt x="24003" y="452338"/>
                </a:lnTo>
                <a:lnTo>
                  <a:pt x="1071563" y="452338"/>
                </a:lnTo>
                <a:lnTo>
                  <a:pt x="1071563" y="285747"/>
                </a:lnTo>
                <a:lnTo>
                  <a:pt x="1095566" y="285747"/>
                </a:lnTo>
                <a:lnTo>
                  <a:pt x="1095566" y="464339"/>
                </a:lnTo>
                <a:cubicBezTo>
                  <a:pt x="1095566" y="470983"/>
                  <a:pt x="1090208" y="476341"/>
                  <a:pt x="1083564" y="476341"/>
                </a:cubicBezTo>
                <a:close/>
                <a:moveTo>
                  <a:pt x="1083564" y="190593"/>
                </a:moveTo>
                <a:lnTo>
                  <a:pt x="12002" y="190593"/>
                </a:lnTo>
                <a:cubicBezTo>
                  <a:pt x="5358" y="190593"/>
                  <a:pt x="0" y="185236"/>
                  <a:pt x="0" y="178592"/>
                </a:cubicBezTo>
                <a:lnTo>
                  <a:pt x="0" y="0"/>
                </a:lnTo>
                <a:lnTo>
                  <a:pt x="24003" y="0"/>
                </a:lnTo>
                <a:lnTo>
                  <a:pt x="24003" y="166591"/>
                </a:lnTo>
                <a:lnTo>
                  <a:pt x="1071563" y="166591"/>
                </a:lnTo>
                <a:lnTo>
                  <a:pt x="1071563" y="0"/>
                </a:lnTo>
                <a:lnTo>
                  <a:pt x="1095566" y="0"/>
                </a:lnTo>
                <a:lnTo>
                  <a:pt x="1095566" y="178592"/>
                </a:lnTo>
                <a:cubicBezTo>
                  <a:pt x="1095566" y="185236"/>
                  <a:pt x="1090208" y="190593"/>
                  <a:pt x="1083564" y="190593"/>
                </a:cubicBezTo>
                <a:close/>
              </a:path>
            </a:pathLst>
          </a:custGeom>
          <a:solidFill>
            <a:schemeClr val="accent1"/>
          </a:solidFill>
          <a:ln w="35719" cap="flat">
            <a:noFill/>
            <a:prstDash val="solid"/>
            <a:miter/>
          </a:ln>
        </p:spPr>
        <p:txBody>
          <a:bodyPr rtlCol="0" anchor="ctr"/>
          <a:lstStyle/>
          <a:p>
            <a:endParaRPr lang="en-US" sz="900" dirty="0"/>
          </a:p>
        </p:txBody>
      </p:sp>
      <p:grpSp>
        <p:nvGrpSpPr>
          <p:cNvPr id="50" name="Picture Placeholder 26" descr="Bullseye outline">
            <a:extLst>
              <a:ext uri="{FF2B5EF4-FFF2-40B4-BE49-F238E27FC236}">
                <a16:creationId xmlns:a16="http://schemas.microsoft.com/office/drawing/2014/main" id="{F01FBE16-40BF-7042-1C94-DADF4118EC5A}"/>
              </a:ext>
            </a:extLst>
          </p:cNvPr>
          <p:cNvGrpSpPr/>
          <p:nvPr/>
        </p:nvGrpSpPr>
        <p:grpSpPr>
          <a:xfrm>
            <a:off x="9427386" y="293327"/>
            <a:ext cx="561634" cy="562415"/>
            <a:chOff x="18977470" y="667679"/>
            <a:chExt cx="929781" cy="931073"/>
          </a:xfrm>
          <a:solidFill>
            <a:schemeClr val="accent1"/>
          </a:solidFill>
        </p:grpSpPr>
        <p:sp>
          <p:nvSpPr>
            <p:cNvPr id="51" name="Freeform 50">
              <a:extLst>
                <a:ext uri="{FF2B5EF4-FFF2-40B4-BE49-F238E27FC236}">
                  <a16:creationId xmlns:a16="http://schemas.microsoft.com/office/drawing/2014/main" id="{47519F78-0467-B1BB-982B-B0991C42228E}"/>
                </a:ext>
              </a:extLst>
            </p:cNvPr>
            <p:cNvSpPr/>
            <p:nvPr/>
          </p:nvSpPr>
          <p:spPr>
            <a:xfrm>
              <a:off x="18977470" y="727220"/>
              <a:ext cx="870249" cy="871532"/>
            </a:xfrm>
            <a:custGeom>
              <a:avLst/>
              <a:gdLst>
                <a:gd name="connsiteX0" fmla="*/ 782142 w 870249"/>
                <a:gd name="connsiteY0" fmla="*/ 214682 h 871532"/>
                <a:gd name="connsiteX1" fmla="*/ 655936 w 870249"/>
                <a:gd name="connsiteY1" fmla="*/ 783371 h 871532"/>
                <a:gd name="connsiteX2" fmla="*/ 88039 w 870249"/>
                <a:gd name="connsiteY2" fmla="*/ 656988 h 871532"/>
                <a:gd name="connsiteX3" fmla="*/ 214245 w 870249"/>
                <a:gd name="connsiteY3" fmla="*/ 88299 h 871532"/>
                <a:gd name="connsiteX4" fmla="*/ 655936 w 870249"/>
                <a:gd name="connsiteY4" fmla="*/ 88299 h 871532"/>
                <a:gd name="connsiteX5" fmla="*/ 655936 w 870249"/>
                <a:gd name="connsiteY5" fmla="*/ 60328 h 871532"/>
                <a:gd name="connsiteX6" fmla="*/ 60245 w 870249"/>
                <a:gd name="connsiteY6" fmla="*/ 214682 h 871532"/>
                <a:gd name="connsiteX7" fmla="*/ 214383 w 870249"/>
                <a:gd name="connsiteY7" fmla="*/ 811203 h 871532"/>
                <a:gd name="connsiteX8" fmla="*/ 810074 w 870249"/>
                <a:gd name="connsiteY8" fmla="*/ 656850 h 871532"/>
                <a:gd name="connsiteX9" fmla="*/ 810074 w 870249"/>
                <a:gd name="connsiteY9" fmla="*/ 214682 h 87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0249" h="871532">
                  <a:moveTo>
                    <a:pt x="782142" y="214682"/>
                  </a:moveTo>
                  <a:cubicBezTo>
                    <a:pt x="904112" y="406620"/>
                    <a:pt x="847607" y="661232"/>
                    <a:pt x="655936" y="783371"/>
                  </a:cubicBezTo>
                  <a:cubicBezTo>
                    <a:pt x="464264" y="905511"/>
                    <a:pt x="210007" y="848927"/>
                    <a:pt x="88039" y="656988"/>
                  </a:cubicBezTo>
                  <a:cubicBezTo>
                    <a:pt x="-33931" y="465050"/>
                    <a:pt x="22573" y="210439"/>
                    <a:pt x="214245" y="88299"/>
                  </a:cubicBezTo>
                  <a:cubicBezTo>
                    <a:pt x="348990" y="2434"/>
                    <a:pt x="521189" y="2434"/>
                    <a:pt x="655936" y="88299"/>
                  </a:cubicBezTo>
                  <a:lnTo>
                    <a:pt x="655936" y="60328"/>
                  </a:lnTo>
                  <a:cubicBezTo>
                    <a:pt x="448877" y="-61773"/>
                    <a:pt x="182175" y="7334"/>
                    <a:pt x="60245" y="214682"/>
                  </a:cubicBezTo>
                  <a:cubicBezTo>
                    <a:pt x="-61687" y="422030"/>
                    <a:pt x="7323" y="689103"/>
                    <a:pt x="214383" y="811203"/>
                  </a:cubicBezTo>
                  <a:cubicBezTo>
                    <a:pt x="421442" y="933305"/>
                    <a:pt x="688142" y="864199"/>
                    <a:pt x="810074" y="656850"/>
                  </a:cubicBezTo>
                  <a:cubicBezTo>
                    <a:pt x="890308" y="520410"/>
                    <a:pt x="890308" y="351122"/>
                    <a:pt x="810074" y="214682"/>
                  </a:cubicBezTo>
                  <a:close/>
                </a:path>
              </a:pathLst>
            </a:custGeom>
            <a:solidFill>
              <a:schemeClr val="accent1"/>
            </a:solidFill>
            <a:ln w="12095" cap="flat">
              <a:noFill/>
              <a:prstDash val="solid"/>
              <a:miter/>
            </a:ln>
          </p:spPr>
          <p:txBody>
            <a:bodyPr rtlCol="0" anchor="ctr"/>
            <a:lstStyle/>
            <a:p>
              <a:endParaRPr lang="en-US" sz="900" dirty="0"/>
            </a:p>
          </p:txBody>
        </p:sp>
        <p:sp>
          <p:nvSpPr>
            <p:cNvPr id="52" name="Freeform 51">
              <a:extLst>
                <a:ext uri="{FF2B5EF4-FFF2-40B4-BE49-F238E27FC236}">
                  <a16:creationId xmlns:a16="http://schemas.microsoft.com/office/drawing/2014/main" id="{B5CD20C2-D33D-9919-DB8A-5AF3135B034C}"/>
                </a:ext>
              </a:extLst>
            </p:cNvPr>
            <p:cNvSpPr/>
            <p:nvPr/>
          </p:nvSpPr>
          <p:spPr>
            <a:xfrm>
              <a:off x="19132440" y="882264"/>
              <a:ext cx="560497" cy="561302"/>
            </a:xfrm>
            <a:custGeom>
              <a:avLst/>
              <a:gdLst>
                <a:gd name="connsiteX0" fmla="*/ 441852 w 560497"/>
                <a:gd name="connsiteY0" fmla="*/ 51375 h 561302"/>
                <a:gd name="connsiteX1" fmla="*/ 51304 w 560497"/>
                <a:gd name="connsiteY1" fmla="*/ 118835 h 561302"/>
                <a:gd name="connsiteX2" fmla="*/ 118670 w 560497"/>
                <a:gd name="connsiteY2" fmla="*/ 509927 h 561302"/>
                <a:gd name="connsiteX3" fmla="*/ 509217 w 560497"/>
                <a:gd name="connsiteY3" fmla="*/ 442467 h 561302"/>
                <a:gd name="connsiteX4" fmla="*/ 509217 w 560497"/>
                <a:gd name="connsiteY4" fmla="*/ 118835 h 561302"/>
                <a:gd name="connsiteX5" fmla="*/ 492120 w 560497"/>
                <a:gd name="connsiteY5" fmla="*/ 135944 h 561302"/>
                <a:gd name="connsiteX6" fmla="*/ 424766 w 560497"/>
                <a:gd name="connsiteY6" fmla="*/ 492685 h 561302"/>
                <a:gd name="connsiteX7" fmla="*/ 68522 w 560497"/>
                <a:gd name="connsiteY7" fmla="*/ 425238 h 561302"/>
                <a:gd name="connsiteX8" fmla="*/ 135875 w 560497"/>
                <a:gd name="connsiteY8" fmla="*/ 68496 h 561302"/>
                <a:gd name="connsiteX9" fmla="*/ 424766 w 560497"/>
                <a:gd name="connsiteY9" fmla="*/ 68496 h 56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0497" h="561302">
                  <a:moveTo>
                    <a:pt x="441852" y="51375"/>
                  </a:moveTo>
                  <a:cubicBezTo>
                    <a:pt x="315402" y="-37994"/>
                    <a:pt x="140547" y="-7791"/>
                    <a:pt x="51304" y="118835"/>
                  </a:cubicBezTo>
                  <a:cubicBezTo>
                    <a:pt x="-37941" y="245460"/>
                    <a:pt x="-7781" y="420559"/>
                    <a:pt x="118670" y="509927"/>
                  </a:cubicBezTo>
                  <a:cubicBezTo>
                    <a:pt x="245119" y="599296"/>
                    <a:pt x="419973" y="569094"/>
                    <a:pt x="509217" y="442467"/>
                  </a:cubicBezTo>
                  <a:cubicBezTo>
                    <a:pt x="577591" y="345455"/>
                    <a:pt x="577591" y="215849"/>
                    <a:pt x="509217" y="118835"/>
                  </a:cubicBezTo>
                  <a:lnTo>
                    <a:pt x="492120" y="135944"/>
                  </a:lnTo>
                  <a:cubicBezTo>
                    <a:pt x="571895" y="253080"/>
                    <a:pt x="541739" y="412799"/>
                    <a:pt x="424766" y="492685"/>
                  </a:cubicBezTo>
                  <a:cubicBezTo>
                    <a:pt x="307793" y="572571"/>
                    <a:pt x="148297" y="542374"/>
                    <a:pt x="68522" y="425238"/>
                  </a:cubicBezTo>
                  <a:cubicBezTo>
                    <a:pt x="-11253" y="308100"/>
                    <a:pt x="18902" y="148383"/>
                    <a:pt x="135875" y="68496"/>
                  </a:cubicBezTo>
                  <a:cubicBezTo>
                    <a:pt x="223005" y="8992"/>
                    <a:pt x="337636" y="8992"/>
                    <a:pt x="424766" y="68496"/>
                  </a:cubicBezTo>
                  <a:close/>
                </a:path>
              </a:pathLst>
            </a:custGeom>
            <a:solidFill>
              <a:schemeClr val="accent1"/>
            </a:solidFill>
            <a:ln w="12095" cap="flat">
              <a:noFill/>
              <a:prstDash val="solid"/>
              <a:miter/>
            </a:ln>
          </p:spPr>
          <p:txBody>
            <a:bodyPr rtlCol="0" anchor="ctr"/>
            <a:lstStyle/>
            <a:p>
              <a:endParaRPr lang="en-US" sz="900" dirty="0"/>
            </a:p>
          </p:txBody>
        </p:sp>
        <p:sp>
          <p:nvSpPr>
            <p:cNvPr id="53" name="Freeform 52">
              <a:extLst>
                <a:ext uri="{FF2B5EF4-FFF2-40B4-BE49-F238E27FC236}">
                  <a16:creationId xmlns:a16="http://schemas.microsoft.com/office/drawing/2014/main" id="{22A78848-934A-C259-ED98-79C566334C87}"/>
                </a:ext>
              </a:extLst>
            </p:cNvPr>
            <p:cNvSpPr/>
            <p:nvPr/>
          </p:nvSpPr>
          <p:spPr>
            <a:xfrm>
              <a:off x="19287855" y="1037250"/>
              <a:ext cx="250301" cy="250683"/>
            </a:xfrm>
            <a:custGeom>
              <a:avLst/>
              <a:gdLst>
                <a:gd name="connsiteX0" fmla="*/ 125285 w 250301"/>
                <a:gd name="connsiteY0" fmla="*/ 23880 h 250683"/>
                <a:gd name="connsiteX1" fmla="*/ 154729 w 250301"/>
                <a:gd name="connsiteY1" fmla="*/ 28280 h 250683"/>
                <a:gd name="connsiteX2" fmla="*/ 173315 w 250301"/>
                <a:gd name="connsiteY2" fmla="*/ 9680 h 250683"/>
                <a:gd name="connsiteX3" fmla="*/ 9666 w 250301"/>
                <a:gd name="connsiteY3" fmla="*/ 77127 h 250683"/>
                <a:gd name="connsiteX4" fmla="*/ 77019 w 250301"/>
                <a:gd name="connsiteY4" fmla="*/ 241005 h 250683"/>
                <a:gd name="connsiteX5" fmla="*/ 240668 w 250301"/>
                <a:gd name="connsiteY5" fmla="*/ 173557 h 250683"/>
                <a:gd name="connsiteX6" fmla="*/ 240668 w 250301"/>
                <a:gd name="connsiteY6" fmla="*/ 77127 h 250683"/>
                <a:gd name="connsiteX7" fmla="*/ 222095 w 250301"/>
                <a:gd name="connsiteY7" fmla="*/ 95739 h 250683"/>
                <a:gd name="connsiteX8" fmla="*/ 154714 w 250301"/>
                <a:gd name="connsiteY8" fmla="*/ 222185 h 250683"/>
                <a:gd name="connsiteX9" fmla="*/ 28444 w 250301"/>
                <a:gd name="connsiteY9" fmla="*/ 154709 h 250683"/>
                <a:gd name="connsiteX10" fmla="*/ 95825 w 250301"/>
                <a:gd name="connsiteY10" fmla="*/ 28264 h 250683"/>
                <a:gd name="connsiteX11" fmla="*/ 125285 w 250301"/>
                <a:gd name="connsiteY11" fmla="*/ 23880 h 250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301" h="250683">
                  <a:moveTo>
                    <a:pt x="125285" y="23880"/>
                  </a:moveTo>
                  <a:cubicBezTo>
                    <a:pt x="135262" y="23884"/>
                    <a:pt x="145185" y="25366"/>
                    <a:pt x="154729" y="28280"/>
                  </a:cubicBezTo>
                  <a:lnTo>
                    <a:pt x="173315" y="9680"/>
                  </a:lnTo>
                  <a:cubicBezTo>
                    <a:pt x="109525" y="-16949"/>
                    <a:pt x="36257" y="13248"/>
                    <a:pt x="9666" y="77127"/>
                  </a:cubicBezTo>
                  <a:cubicBezTo>
                    <a:pt x="-16924" y="141007"/>
                    <a:pt x="13230" y="214376"/>
                    <a:pt x="77019" y="241005"/>
                  </a:cubicBezTo>
                  <a:cubicBezTo>
                    <a:pt x="140810" y="267632"/>
                    <a:pt x="214077" y="237435"/>
                    <a:pt x="240668" y="173557"/>
                  </a:cubicBezTo>
                  <a:cubicBezTo>
                    <a:pt x="253513" y="142701"/>
                    <a:pt x="253513" y="107984"/>
                    <a:pt x="240668" y="77127"/>
                  </a:cubicBezTo>
                  <a:lnTo>
                    <a:pt x="222095" y="95739"/>
                  </a:lnTo>
                  <a:cubicBezTo>
                    <a:pt x="238356" y="149288"/>
                    <a:pt x="208188" y="205900"/>
                    <a:pt x="154714" y="222185"/>
                  </a:cubicBezTo>
                  <a:cubicBezTo>
                    <a:pt x="101239" y="238469"/>
                    <a:pt x="44706" y="208259"/>
                    <a:pt x="28444" y="154709"/>
                  </a:cubicBezTo>
                  <a:cubicBezTo>
                    <a:pt x="12183" y="101160"/>
                    <a:pt x="42351" y="44548"/>
                    <a:pt x="95825" y="28264"/>
                  </a:cubicBezTo>
                  <a:cubicBezTo>
                    <a:pt x="105375" y="25356"/>
                    <a:pt x="115303" y="23879"/>
                    <a:pt x="125285" y="23880"/>
                  </a:cubicBezTo>
                  <a:close/>
                </a:path>
              </a:pathLst>
            </a:custGeom>
            <a:solidFill>
              <a:schemeClr val="accent1"/>
            </a:solidFill>
            <a:ln w="12095" cap="flat">
              <a:noFill/>
              <a:prstDash val="solid"/>
              <a:miter/>
            </a:ln>
          </p:spPr>
          <p:txBody>
            <a:bodyPr rtlCol="0" anchor="ctr"/>
            <a:lstStyle/>
            <a:p>
              <a:endParaRPr lang="en-US" sz="900" dirty="0"/>
            </a:p>
          </p:txBody>
        </p:sp>
        <p:sp>
          <p:nvSpPr>
            <p:cNvPr id="54" name="Freeform 53">
              <a:extLst>
                <a:ext uri="{FF2B5EF4-FFF2-40B4-BE49-F238E27FC236}">
                  <a16:creationId xmlns:a16="http://schemas.microsoft.com/office/drawing/2014/main" id="{53E4F702-B715-A63A-8D20-4046D42E185B}"/>
                </a:ext>
              </a:extLst>
            </p:cNvPr>
            <p:cNvSpPr/>
            <p:nvPr/>
          </p:nvSpPr>
          <p:spPr>
            <a:xfrm>
              <a:off x="19401087" y="667679"/>
              <a:ext cx="506164" cy="506865"/>
            </a:xfrm>
            <a:custGeom>
              <a:avLst/>
              <a:gdLst>
                <a:gd name="connsiteX0" fmla="*/ 505258 w 506164"/>
                <a:gd name="connsiteY0" fmla="*/ 114660 h 506865"/>
                <a:gd name="connsiteX1" fmla="*/ 494256 w 506164"/>
                <a:gd name="connsiteY1" fmla="*/ 107303 h 506865"/>
                <a:gd name="connsiteX2" fmla="*/ 399006 w 506164"/>
                <a:gd name="connsiteY2" fmla="*/ 107303 h 506865"/>
                <a:gd name="connsiteX3" fmla="*/ 399006 w 506164"/>
                <a:gd name="connsiteY3" fmla="*/ 11920 h 506865"/>
                <a:gd name="connsiteX4" fmla="*/ 387098 w 506164"/>
                <a:gd name="connsiteY4" fmla="*/ 0 h 506865"/>
                <a:gd name="connsiteX5" fmla="*/ 378682 w 506164"/>
                <a:gd name="connsiteY5" fmla="*/ 3491 h 506865"/>
                <a:gd name="connsiteX6" fmla="*/ 271526 w 506164"/>
                <a:gd name="connsiteY6" fmla="*/ 110797 h 506865"/>
                <a:gd name="connsiteX7" fmla="*/ 268037 w 506164"/>
                <a:gd name="connsiteY7" fmla="*/ 119226 h 506865"/>
                <a:gd name="connsiteX8" fmla="*/ 268037 w 506164"/>
                <a:gd name="connsiteY8" fmla="*/ 221596 h 506865"/>
                <a:gd name="connsiteX9" fmla="*/ 3635 w 506164"/>
                <a:gd name="connsiteY9" fmla="*/ 486366 h 506865"/>
                <a:gd name="connsiteX10" fmla="*/ 3342 w 506164"/>
                <a:gd name="connsiteY10" fmla="*/ 503225 h 506865"/>
                <a:gd name="connsiteX11" fmla="*/ 20178 w 506164"/>
                <a:gd name="connsiteY11" fmla="*/ 503519 h 506865"/>
                <a:gd name="connsiteX12" fmla="*/ 20471 w 506164"/>
                <a:gd name="connsiteY12" fmla="*/ 503225 h 506865"/>
                <a:gd name="connsiteX13" fmla="*/ 284873 w 506164"/>
                <a:gd name="connsiteY13" fmla="*/ 238455 h 506865"/>
                <a:gd name="connsiteX14" fmla="*/ 387100 w 506164"/>
                <a:gd name="connsiteY14" fmla="*/ 238455 h 506865"/>
                <a:gd name="connsiteX15" fmla="*/ 395518 w 506164"/>
                <a:gd name="connsiteY15" fmla="*/ 234961 h 506865"/>
                <a:gd name="connsiteX16" fmla="*/ 502674 w 506164"/>
                <a:gd name="connsiteY16" fmla="*/ 127656 h 506865"/>
                <a:gd name="connsiteX17" fmla="*/ 505258 w 506164"/>
                <a:gd name="connsiteY17" fmla="*/ 114660 h 506865"/>
                <a:gd name="connsiteX18" fmla="*/ 291850 w 506164"/>
                <a:gd name="connsiteY18" fmla="*/ 124162 h 506865"/>
                <a:gd name="connsiteX19" fmla="*/ 374991 w 506164"/>
                <a:gd name="connsiteY19" fmla="*/ 40905 h 506865"/>
                <a:gd name="connsiteX20" fmla="*/ 375194 w 506164"/>
                <a:gd name="connsiteY20" fmla="*/ 40988 h 506865"/>
                <a:gd name="connsiteX21" fmla="*/ 375194 w 506164"/>
                <a:gd name="connsiteY21" fmla="*/ 114290 h 506865"/>
                <a:gd name="connsiteX22" fmla="*/ 291850 w 506164"/>
                <a:gd name="connsiteY22" fmla="*/ 197750 h 506865"/>
                <a:gd name="connsiteX23" fmla="*/ 382171 w 506164"/>
                <a:gd name="connsiteY23" fmla="*/ 214609 h 506865"/>
                <a:gd name="connsiteX24" fmla="*/ 308685 w 506164"/>
                <a:gd name="connsiteY24" fmla="*/ 214609 h 506865"/>
                <a:gd name="connsiteX25" fmla="*/ 392029 w 506164"/>
                <a:gd name="connsiteY25" fmla="*/ 131149 h 506865"/>
                <a:gd name="connsiteX26" fmla="*/ 465229 w 506164"/>
                <a:gd name="connsiteY26" fmla="*/ 131149 h 506865"/>
                <a:gd name="connsiteX27" fmla="*/ 465312 w 506164"/>
                <a:gd name="connsiteY27" fmla="*/ 131352 h 50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6164" h="506865">
                  <a:moveTo>
                    <a:pt x="505258" y="114660"/>
                  </a:moveTo>
                  <a:cubicBezTo>
                    <a:pt x="503413" y="110205"/>
                    <a:pt x="499071" y="107302"/>
                    <a:pt x="494256" y="107303"/>
                  </a:cubicBezTo>
                  <a:lnTo>
                    <a:pt x="399006" y="107303"/>
                  </a:lnTo>
                  <a:lnTo>
                    <a:pt x="399006" y="11920"/>
                  </a:lnTo>
                  <a:cubicBezTo>
                    <a:pt x="399005" y="5335"/>
                    <a:pt x="393673" y="-1"/>
                    <a:pt x="387098" y="0"/>
                  </a:cubicBezTo>
                  <a:cubicBezTo>
                    <a:pt x="383941" y="1"/>
                    <a:pt x="380915" y="1256"/>
                    <a:pt x="378682" y="3491"/>
                  </a:cubicBezTo>
                  <a:lnTo>
                    <a:pt x="271526" y="110797"/>
                  </a:lnTo>
                  <a:cubicBezTo>
                    <a:pt x="269294" y="113032"/>
                    <a:pt x="268039" y="116064"/>
                    <a:pt x="268037" y="119226"/>
                  </a:cubicBezTo>
                  <a:lnTo>
                    <a:pt x="268037" y="221596"/>
                  </a:lnTo>
                  <a:lnTo>
                    <a:pt x="3635" y="486366"/>
                  </a:lnTo>
                  <a:cubicBezTo>
                    <a:pt x="-1095" y="490941"/>
                    <a:pt x="-1226" y="498488"/>
                    <a:pt x="3342" y="503225"/>
                  </a:cubicBezTo>
                  <a:cubicBezTo>
                    <a:pt x="7911" y="507962"/>
                    <a:pt x="15449" y="508093"/>
                    <a:pt x="20178" y="503519"/>
                  </a:cubicBezTo>
                  <a:cubicBezTo>
                    <a:pt x="20278" y="503422"/>
                    <a:pt x="20376" y="503324"/>
                    <a:pt x="20471" y="503225"/>
                  </a:cubicBezTo>
                  <a:lnTo>
                    <a:pt x="284873" y="238455"/>
                  </a:lnTo>
                  <a:lnTo>
                    <a:pt x="387100" y="238455"/>
                  </a:lnTo>
                  <a:cubicBezTo>
                    <a:pt x="390257" y="238453"/>
                    <a:pt x="393285" y="237198"/>
                    <a:pt x="395518" y="234961"/>
                  </a:cubicBezTo>
                  <a:lnTo>
                    <a:pt x="502674" y="127656"/>
                  </a:lnTo>
                  <a:cubicBezTo>
                    <a:pt x="506081" y="124246"/>
                    <a:pt x="507101" y="119116"/>
                    <a:pt x="505258" y="114660"/>
                  </a:cubicBezTo>
                  <a:close/>
                  <a:moveTo>
                    <a:pt x="291850" y="124162"/>
                  </a:moveTo>
                  <a:lnTo>
                    <a:pt x="374991" y="40905"/>
                  </a:lnTo>
                  <a:cubicBezTo>
                    <a:pt x="375098" y="40798"/>
                    <a:pt x="375194" y="40833"/>
                    <a:pt x="375194" y="40988"/>
                  </a:cubicBezTo>
                  <a:lnTo>
                    <a:pt x="375194" y="114290"/>
                  </a:lnTo>
                  <a:lnTo>
                    <a:pt x="291850" y="197750"/>
                  </a:lnTo>
                  <a:close/>
                  <a:moveTo>
                    <a:pt x="382171" y="214609"/>
                  </a:moveTo>
                  <a:lnTo>
                    <a:pt x="308685" y="214609"/>
                  </a:lnTo>
                  <a:lnTo>
                    <a:pt x="392029" y="131149"/>
                  </a:lnTo>
                  <a:lnTo>
                    <a:pt x="465229" y="131149"/>
                  </a:lnTo>
                  <a:cubicBezTo>
                    <a:pt x="465383" y="131149"/>
                    <a:pt x="465419" y="131244"/>
                    <a:pt x="465312" y="131352"/>
                  </a:cubicBezTo>
                  <a:close/>
                </a:path>
              </a:pathLst>
            </a:custGeom>
            <a:solidFill>
              <a:schemeClr val="accent1"/>
            </a:solidFill>
            <a:ln w="12095" cap="flat">
              <a:noFill/>
              <a:prstDash val="solid"/>
              <a:miter/>
            </a:ln>
          </p:spPr>
          <p:txBody>
            <a:bodyPr rtlCol="0" anchor="ctr"/>
            <a:lstStyle/>
            <a:p>
              <a:endParaRPr lang="en-US" sz="900" dirty="0"/>
            </a:p>
          </p:txBody>
        </p:sp>
      </p:grpSp>
      <p:sp>
        <p:nvSpPr>
          <p:cNvPr id="3" name="Rounded Rectangle 39">
            <a:extLst>
              <a:ext uri="{FF2B5EF4-FFF2-40B4-BE49-F238E27FC236}">
                <a16:creationId xmlns:a16="http://schemas.microsoft.com/office/drawing/2014/main" id="{8EA6B537-B704-7B5D-5C44-B6F5527E64F5}"/>
              </a:ext>
            </a:extLst>
          </p:cNvPr>
          <p:cNvSpPr/>
          <p:nvPr/>
        </p:nvSpPr>
        <p:spPr bwMode="auto">
          <a:xfrm rot="16200000">
            <a:off x="4335729" y="1807348"/>
            <a:ext cx="158225" cy="165832"/>
          </a:xfrm>
          <a:custGeom>
            <a:avLst/>
            <a:gdLst>
              <a:gd name="connsiteX0" fmla="*/ 0 w 1467289"/>
              <a:gd name="connsiteY0" fmla="*/ 542266 h 1511758"/>
              <a:gd name="connsiteX1" fmla="*/ 542266 w 1467289"/>
              <a:gd name="connsiteY1" fmla="*/ 0 h 1511758"/>
              <a:gd name="connsiteX2" fmla="*/ 925023 w 1467289"/>
              <a:gd name="connsiteY2" fmla="*/ 0 h 1511758"/>
              <a:gd name="connsiteX3" fmla="*/ 1467289 w 1467289"/>
              <a:gd name="connsiteY3" fmla="*/ 542266 h 1511758"/>
              <a:gd name="connsiteX4" fmla="*/ 1467289 w 1467289"/>
              <a:gd name="connsiteY4" fmla="*/ 969492 h 1511758"/>
              <a:gd name="connsiteX5" fmla="*/ 925023 w 1467289"/>
              <a:gd name="connsiteY5" fmla="*/ 1511758 h 1511758"/>
              <a:gd name="connsiteX6" fmla="*/ 542266 w 1467289"/>
              <a:gd name="connsiteY6" fmla="*/ 1511758 h 1511758"/>
              <a:gd name="connsiteX7" fmla="*/ 0 w 1467289"/>
              <a:gd name="connsiteY7" fmla="*/ 969492 h 1511758"/>
              <a:gd name="connsiteX8" fmla="*/ 0 w 1467289"/>
              <a:gd name="connsiteY8" fmla="*/ 542266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8" fmla="*/ 633706 w 1467289"/>
              <a:gd name="connsiteY8" fmla="*/ 91440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0" fmla="*/ 925023 w 1467289"/>
              <a:gd name="connsiteY0" fmla="*/ 0 h 1511758"/>
              <a:gd name="connsiteX1" fmla="*/ 1467289 w 1467289"/>
              <a:gd name="connsiteY1" fmla="*/ 542266 h 1511758"/>
              <a:gd name="connsiteX2" fmla="*/ 1467289 w 1467289"/>
              <a:gd name="connsiteY2" fmla="*/ 969492 h 1511758"/>
              <a:gd name="connsiteX3" fmla="*/ 925023 w 1467289"/>
              <a:gd name="connsiteY3" fmla="*/ 1511758 h 1511758"/>
              <a:gd name="connsiteX4" fmla="*/ 542266 w 1467289"/>
              <a:gd name="connsiteY4" fmla="*/ 1511758 h 1511758"/>
              <a:gd name="connsiteX5" fmla="*/ 0 w 1467289"/>
              <a:gd name="connsiteY5" fmla="*/ 969492 h 1511758"/>
              <a:gd name="connsiteX6" fmla="*/ 0 w 1467289"/>
              <a:gd name="connsiteY6" fmla="*/ 542266 h 1511758"/>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5" fmla="*/ 0 w 1467289"/>
              <a:gd name="connsiteY5" fmla="*/ 0 h 969492"/>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0" fmla="*/ 925023 w 925023"/>
              <a:gd name="connsiteY0" fmla="*/ 0 h 969492"/>
              <a:gd name="connsiteX1" fmla="*/ 925023 w 925023"/>
              <a:gd name="connsiteY1" fmla="*/ 427226 h 969492"/>
              <a:gd name="connsiteX2" fmla="*/ 382757 w 925023"/>
              <a:gd name="connsiteY2" fmla="*/ 969492 h 969492"/>
              <a:gd name="connsiteX3" fmla="*/ 0 w 925023"/>
              <a:gd name="connsiteY3" fmla="*/ 969492 h 969492"/>
            </a:gdLst>
            <a:ahLst/>
            <a:cxnLst>
              <a:cxn ang="0">
                <a:pos x="connsiteX0" y="connsiteY0"/>
              </a:cxn>
              <a:cxn ang="0">
                <a:pos x="connsiteX1" y="connsiteY1"/>
              </a:cxn>
              <a:cxn ang="0">
                <a:pos x="connsiteX2" y="connsiteY2"/>
              </a:cxn>
              <a:cxn ang="0">
                <a:pos x="connsiteX3" y="connsiteY3"/>
              </a:cxn>
            </a:cxnLst>
            <a:rect l="l" t="t" r="r" b="b"/>
            <a:pathLst>
              <a:path w="925023" h="969492">
                <a:moveTo>
                  <a:pt x="925023" y="0"/>
                </a:moveTo>
                <a:lnTo>
                  <a:pt x="925023" y="427226"/>
                </a:lnTo>
                <a:cubicBezTo>
                  <a:pt x="925023" y="726711"/>
                  <a:pt x="682242" y="969492"/>
                  <a:pt x="382757" y="969492"/>
                </a:cubicBezTo>
                <a:lnTo>
                  <a:pt x="0" y="969492"/>
                </a:lnTo>
              </a:path>
            </a:pathLst>
          </a:custGeom>
          <a:noFill/>
          <a:ln w="25400" cap="rnd">
            <a:solidFill>
              <a:schemeClr val="accent1"/>
            </a:solidFill>
            <a:prstDash val="solid"/>
            <a:headEnd type="none" w="med" len="med"/>
            <a:tailEnd type="arrow" w="lg"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
        <p:nvSpPr>
          <p:cNvPr id="4" name="Rounded Rectangle 39">
            <a:extLst>
              <a:ext uri="{FF2B5EF4-FFF2-40B4-BE49-F238E27FC236}">
                <a16:creationId xmlns:a16="http://schemas.microsoft.com/office/drawing/2014/main" id="{0058B456-A145-CF14-ECD8-822426F8F7E6}"/>
              </a:ext>
            </a:extLst>
          </p:cNvPr>
          <p:cNvSpPr/>
          <p:nvPr/>
        </p:nvSpPr>
        <p:spPr bwMode="auto">
          <a:xfrm rot="16200000">
            <a:off x="8028945" y="1807348"/>
            <a:ext cx="158225" cy="165832"/>
          </a:xfrm>
          <a:custGeom>
            <a:avLst/>
            <a:gdLst>
              <a:gd name="connsiteX0" fmla="*/ 0 w 1467289"/>
              <a:gd name="connsiteY0" fmla="*/ 542266 h 1511758"/>
              <a:gd name="connsiteX1" fmla="*/ 542266 w 1467289"/>
              <a:gd name="connsiteY1" fmla="*/ 0 h 1511758"/>
              <a:gd name="connsiteX2" fmla="*/ 925023 w 1467289"/>
              <a:gd name="connsiteY2" fmla="*/ 0 h 1511758"/>
              <a:gd name="connsiteX3" fmla="*/ 1467289 w 1467289"/>
              <a:gd name="connsiteY3" fmla="*/ 542266 h 1511758"/>
              <a:gd name="connsiteX4" fmla="*/ 1467289 w 1467289"/>
              <a:gd name="connsiteY4" fmla="*/ 969492 h 1511758"/>
              <a:gd name="connsiteX5" fmla="*/ 925023 w 1467289"/>
              <a:gd name="connsiteY5" fmla="*/ 1511758 h 1511758"/>
              <a:gd name="connsiteX6" fmla="*/ 542266 w 1467289"/>
              <a:gd name="connsiteY6" fmla="*/ 1511758 h 1511758"/>
              <a:gd name="connsiteX7" fmla="*/ 0 w 1467289"/>
              <a:gd name="connsiteY7" fmla="*/ 969492 h 1511758"/>
              <a:gd name="connsiteX8" fmla="*/ 0 w 1467289"/>
              <a:gd name="connsiteY8" fmla="*/ 542266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8" fmla="*/ 633706 w 1467289"/>
              <a:gd name="connsiteY8" fmla="*/ 91440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0" fmla="*/ 925023 w 1467289"/>
              <a:gd name="connsiteY0" fmla="*/ 0 h 1511758"/>
              <a:gd name="connsiteX1" fmla="*/ 1467289 w 1467289"/>
              <a:gd name="connsiteY1" fmla="*/ 542266 h 1511758"/>
              <a:gd name="connsiteX2" fmla="*/ 1467289 w 1467289"/>
              <a:gd name="connsiteY2" fmla="*/ 969492 h 1511758"/>
              <a:gd name="connsiteX3" fmla="*/ 925023 w 1467289"/>
              <a:gd name="connsiteY3" fmla="*/ 1511758 h 1511758"/>
              <a:gd name="connsiteX4" fmla="*/ 542266 w 1467289"/>
              <a:gd name="connsiteY4" fmla="*/ 1511758 h 1511758"/>
              <a:gd name="connsiteX5" fmla="*/ 0 w 1467289"/>
              <a:gd name="connsiteY5" fmla="*/ 969492 h 1511758"/>
              <a:gd name="connsiteX6" fmla="*/ 0 w 1467289"/>
              <a:gd name="connsiteY6" fmla="*/ 542266 h 1511758"/>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5" fmla="*/ 0 w 1467289"/>
              <a:gd name="connsiteY5" fmla="*/ 0 h 969492"/>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0" fmla="*/ 925023 w 925023"/>
              <a:gd name="connsiteY0" fmla="*/ 0 h 969492"/>
              <a:gd name="connsiteX1" fmla="*/ 925023 w 925023"/>
              <a:gd name="connsiteY1" fmla="*/ 427226 h 969492"/>
              <a:gd name="connsiteX2" fmla="*/ 382757 w 925023"/>
              <a:gd name="connsiteY2" fmla="*/ 969492 h 969492"/>
              <a:gd name="connsiteX3" fmla="*/ 0 w 925023"/>
              <a:gd name="connsiteY3" fmla="*/ 969492 h 969492"/>
            </a:gdLst>
            <a:ahLst/>
            <a:cxnLst>
              <a:cxn ang="0">
                <a:pos x="connsiteX0" y="connsiteY0"/>
              </a:cxn>
              <a:cxn ang="0">
                <a:pos x="connsiteX1" y="connsiteY1"/>
              </a:cxn>
              <a:cxn ang="0">
                <a:pos x="connsiteX2" y="connsiteY2"/>
              </a:cxn>
              <a:cxn ang="0">
                <a:pos x="connsiteX3" y="connsiteY3"/>
              </a:cxn>
            </a:cxnLst>
            <a:rect l="l" t="t" r="r" b="b"/>
            <a:pathLst>
              <a:path w="925023" h="969492">
                <a:moveTo>
                  <a:pt x="925023" y="0"/>
                </a:moveTo>
                <a:lnTo>
                  <a:pt x="925023" y="427226"/>
                </a:lnTo>
                <a:cubicBezTo>
                  <a:pt x="925023" y="726711"/>
                  <a:pt x="682242" y="969492"/>
                  <a:pt x="382757" y="969492"/>
                </a:cubicBezTo>
                <a:lnTo>
                  <a:pt x="0" y="969492"/>
                </a:lnTo>
              </a:path>
            </a:pathLst>
          </a:custGeom>
          <a:noFill/>
          <a:ln w="25400" cap="rnd">
            <a:solidFill>
              <a:schemeClr val="accent1"/>
            </a:solidFill>
            <a:prstDash val="solid"/>
            <a:headEnd type="none" w="med" len="med"/>
            <a:tailEnd type="arrow" w="lg"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
        <p:nvSpPr>
          <p:cNvPr id="8" name="Rounded Rectangle 39">
            <a:extLst>
              <a:ext uri="{FF2B5EF4-FFF2-40B4-BE49-F238E27FC236}">
                <a16:creationId xmlns:a16="http://schemas.microsoft.com/office/drawing/2014/main" id="{F34648B0-07E1-8785-9DB0-B710F1F95E42}"/>
              </a:ext>
            </a:extLst>
          </p:cNvPr>
          <p:cNvSpPr/>
          <p:nvPr/>
        </p:nvSpPr>
        <p:spPr bwMode="auto">
          <a:xfrm rot="16200000">
            <a:off x="10974331" y="1798135"/>
            <a:ext cx="158225" cy="165832"/>
          </a:xfrm>
          <a:custGeom>
            <a:avLst/>
            <a:gdLst>
              <a:gd name="connsiteX0" fmla="*/ 0 w 1467289"/>
              <a:gd name="connsiteY0" fmla="*/ 542266 h 1511758"/>
              <a:gd name="connsiteX1" fmla="*/ 542266 w 1467289"/>
              <a:gd name="connsiteY1" fmla="*/ 0 h 1511758"/>
              <a:gd name="connsiteX2" fmla="*/ 925023 w 1467289"/>
              <a:gd name="connsiteY2" fmla="*/ 0 h 1511758"/>
              <a:gd name="connsiteX3" fmla="*/ 1467289 w 1467289"/>
              <a:gd name="connsiteY3" fmla="*/ 542266 h 1511758"/>
              <a:gd name="connsiteX4" fmla="*/ 1467289 w 1467289"/>
              <a:gd name="connsiteY4" fmla="*/ 969492 h 1511758"/>
              <a:gd name="connsiteX5" fmla="*/ 925023 w 1467289"/>
              <a:gd name="connsiteY5" fmla="*/ 1511758 h 1511758"/>
              <a:gd name="connsiteX6" fmla="*/ 542266 w 1467289"/>
              <a:gd name="connsiteY6" fmla="*/ 1511758 h 1511758"/>
              <a:gd name="connsiteX7" fmla="*/ 0 w 1467289"/>
              <a:gd name="connsiteY7" fmla="*/ 969492 h 1511758"/>
              <a:gd name="connsiteX8" fmla="*/ 0 w 1467289"/>
              <a:gd name="connsiteY8" fmla="*/ 542266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8" fmla="*/ 633706 w 1467289"/>
              <a:gd name="connsiteY8" fmla="*/ 91440 h 1511758"/>
              <a:gd name="connsiteX0" fmla="*/ 542266 w 1467289"/>
              <a:gd name="connsiteY0" fmla="*/ 0 h 1511758"/>
              <a:gd name="connsiteX1" fmla="*/ 925023 w 1467289"/>
              <a:gd name="connsiteY1" fmla="*/ 0 h 1511758"/>
              <a:gd name="connsiteX2" fmla="*/ 1467289 w 1467289"/>
              <a:gd name="connsiteY2" fmla="*/ 542266 h 1511758"/>
              <a:gd name="connsiteX3" fmla="*/ 1467289 w 1467289"/>
              <a:gd name="connsiteY3" fmla="*/ 969492 h 1511758"/>
              <a:gd name="connsiteX4" fmla="*/ 925023 w 1467289"/>
              <a:gd name="connsiteY4" fmla="*/ 1511758 h 1511758"/>
              <a:gd name="connsiteX5" fmla="*/ 542266 w 1467289"/>
              <a:gd name="connsiteY5" fmla="*/ 1511758 h 1511758"/>
              <a:gd name="connsiteX6" fmla="*/ 0 w 1467289"/>
              <a:gd name="connsiteY6" fmla="*/ 969492 h 1511758"/>
              <a:gd name="connsiteX7" fmla="*/ 0 w 1467289"/>
              <a:gd name="connsiteY7" fmla="*/ 542266 h 1511758"/>
              <a:gd name="connsiteX0" fmla="*/ 925023 w 1467289"/>
              <a:gd name="connsiteY0" fmla="*/ 0 h 1511758"/>
              <a:gd name="connsiteX1" fmla="*/ 1467289 w 1467289"/>
              <a:gd name="connsiteY1" fmla="*/ 542266 h 1511758"/>
              <a:gd name="connsiteX2" fmla="*/ 1467289 w 1467289"/>
              <a:gd name="connsiteY2" fmla="*/ 969492 h 1511758"/>
              <a:gd name="connsiteX3" fmla="*/ 925023 w 1467289"/>
              <a:gd name="connsiteY3" fmla="*/ 1511758 h 1511758"/>
              <a:gd name="connsiteX4" fmla="*/ 542266 w 1467289"/>
              <a:gd name="connsiteY4" fmla="*/ 1511758 h 1511758"/>
              <a:gd name="connsiteX5" fmla="*/ 0 w 1467289"/>
              <a:gd name="connsiteY5" fmla="*/ 969492 h 1511758"/>
              <a:gd name="connsiteX6" fmla="*/ 0 w 1467289"/>
              <a:gd name="connsiteY6" fmla="*/ 542266 h 1511758"/>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5" fmla="*/ 0 w 1467289"/>
              <a:gd name="connsiteY5" fmla="*/ 0 h 969492"/>
              <a:gd name="connsiteX0" fmla="*/ 1467289 w 1467289"/>
              <a:gd name="connsiteY0" fmla="*/ 0 h 969492"/>
              <a:gd name="connsiteX1" fmla="*/ 1467289 w 1467289"/>
              <a:gd name="connsiteY1" fmla="*/ 427226 h 969492"/>
              <a:gd name="connsiteX2" fmla="*/ 925023 w 1467289"/>
              <a:gd name="connsiteY2" fmla="*/ 969492 h 969492"/>
              <a:gd name="connsiteX3" fmla="*/ 542266 w 1467289"/>
              <a:gd name="connsiteY3" fmla="*/ 969492 h 969492"/>
              <a:gd name="connsiteX4" fmla="*/ 0 w 1467289"/>
              <a:gd name="connsiteY4" fmla="*/ 427226 h 969492"/>
              <a:gd name="connsiteX0" fmla="*/ 925023 w 925023"/>
              <a:gd name="connsiteY0" fmla="*/ 0 h 969492"/>
              <a:gd name="connsiteX1" fmla="*/ 925023 w 925023"/>
              <a:gd name="connsiteY1" fmla="*/ 427226 h 969492"/>
              <a:gd name="connsiteX2" fmla="*/ 382757 w 925023"/>
              <a:gd name="connsiteY2" fmla="*/ 969492 h 969492"/>
              <a:gd name="connsiteX3" fmla="*/ 0 w 925023"/>
              <a:gd name="connsiteY3" fmla="*/ 969492 h 969492"/>
            </a:gdLst>
            <a:ahLst/>
            <a:cxnLst>
              <a:cxn ang="0">
                <a:pos x="connsiteX0" y="connsiteY0"/>
              </a:cxn>
              <a:cxn ang="0">
                <a:pos x="connsiteX1" y="connsiteY1"/>
              </a:cxn>
              <a:cxn ang="0">
                <a:pos x="connsiteX2" y="connsiteY2"/>
              </a:cxn>
              <a:cxn ang="0">
                <a:pos x="connsiteX3" y="connsiteY3"/>
              </a:cxn>
            </a:cxnLst>
            <a:rect l="l" t="t" r="r" b="b"/>
            <a:pathLst>
              <a:path w="925023" h="969492">
                <a:moveTo>
                  <a:pt x="925023" y="0"/>
                </a:moveTo>
                <a:lnTo>
                  <a:pt x="925023" y="427226"/>
                </a:lnTo>
                <a:cubicBezTo>
                  <a:pt x="925023" y="726711"/>
                  <a:pt x="682242" y="969492"/>
                  <a:pt x="382757" y="969492"/>
                </a:cubicBezTo>
                <a:lnTo>
                  <a:pt x="0" y="969492"/>
                </a:lnTo>
              </a:path>
            </a:pathLst>
          </a:custGeom>
          <a:noFill/>
          <a:ln w="25400" cap="rnd">
            <a:solidFill>
              <a:schemeClr val="accent1"/>
            </a:solidFill>
            <a:prstDash val="solid"/>
            <a:headEnd type="none" w="med" len="med"/>
            <a:tailEnd type="arrow" w="lg" len="med"/>
          </a:ln>
          <a:effectLst/>
        </p:spPr>
        <p:style>
          <a:lnRef idx="2">
            <a:schemeClr val="accent6"/>
          </a:lnRef>
          <a:fillRef idx="1">
            <a:schemeClr val="lt1"/>
          </a:fillRef>
          <a:effectRef idx="0">
            <a:schemeClr val="accent6"/>
          </a:effectRef>
          <a:fontRef idx="minor">
            <a:schemeClr val="dk1"/>
          </a:fontRef>
        </p:style>
        <p:txBody>
          <a:bodyPr vert="horz" wrap="square" lIns="45714" tIns="45714" rIns="45714" bIns="45714" numCol="1" rtlCol="0" anchor="t" anchorCtr="0" compatLnSpc="1">
            <a:prstTxWarp prst="textNoShape">
              <a:avLst/>
            </a:prstTxWarp>
          </a:bodyPr>
          <a:lstStyle/>
          <a:p>
            <a:pPr defTabSz="457109" fontAlgn="base">
              <a:spcBef>
                <a:spcPct val="0"/>
              </a:spcBef>
              <a:spcAft>
                <a:spcPct val="0"/>
              </a:spcAft>
            </a:pPr>
            <a:endParaRPr lang="en-US" sz="700" dirty="0">
              <a:solidFill>
                <a:schemeClr val="bg1"/>
              </a:solidFill>
            </a:endParaRPr>
          </a:p>
        </p:txBody>
      </p:sp>
    </p:spTree>
    <p:extLst>
      <p:ext uri="{BB962C8B-B14F-4D97-AF65-F5344CB8AC3E}">
        <p14:creationId xmlns:p14="http://schemas.microsoft.com/office/powerpoint/2010/main" val="2003634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1B5C0C-7899-D492-287B-69C3D0811B0B}"/>
              </a:ext>
            </a:extLst>
          </p:cNvPr>
          <p:cNvSpPr>
            <a:spLocks noGrp="1"/>
          </p:cNvSpPr>
          <p:nvPr>
            <p:ph type="title"/>
          </p:nvPr>
        </p:nvSpPr>
        <p:spPr>
          <a:xfrm>
            <a:off x="287300" y="238159"/>
            <a:ext cx="6990294" cy="762695"/>
          </a:xfrm>
        </p:spPr>
        <p:txBody>
          <a:bodyPr/>
          <a:lstStyle/>
          <a:p>
            <a:pPr>
              <a:lnSpc>
                <a:spcPct val="100000"/>
              </a:lnSpc>
            </a:pPr>
            <a:r>
              <a:rPr lang="en-US" sz="2200" dirty="0"/>
              <a:t>Envizi consolidates sustainability data from providers</a:t>
            </a:r>
          </a:p>
        </p:txBody>
      </p:sp>
      <p:sp>
        <p:nvSpPr>
          <p:cNvPr id="8" name="Rectangle 7">
            <a:extLst>
              <a:ext uri="{FF2B5EF4-FFF2-40B4-BE49-F238E27FC236}">
                <a16:creationId xmlns:a16="http://schemas.microsoft.com/office/drawing/2014/main" id="{15D736CF-89A0-BFE7-C1A7-3B597EBD9B8E}"/>
              </a:ext>
            </a:extLst>
          </p:cNvPr>
          <p:cNvSpPr/>
          <p:nvPr/>
        </p:nvSpPr>
        <p:spPr bwMode="auto">
          <a:xfrm>
            <a:off x="831735" y="1464597"/>
            <a:ext cx="2248182" cy="4760925"/>
          </a:xfrm>
          <a:prstGeom prst="rect">
            <a:avLst/>
          </a:prstGeom>
          <a:noFill/>
          <a:ln w="9525">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229" fontAlgn="base">
              <a:spcBef>
                <a:spcPct val="0"/>
              </a:spcBef>
              <a:spcAft>
                <a:spcPct val="0"/>
              </a:spcAft>
              <a:defRPr/>
            </a:pPr>
            <a:endParaRPr lang="en-US" sz="1200" dirty="0">
              <a:solidFill>
                <a:srgbClr val="FFFFFF"/>
              </a:solidFill>
              <a:cs typeface="Arial" panose="020B0604020202020204" pitchFamily="34" charset="0"/>
            </a:endParaRPr>
          </a:p>
        </p:txBody>
      </p:sp>
      <p:sp>
        <p:nvSpPr>
          <p:cNvPr id="9" name="Rectangle 8">
            <a:extLst>
              <a:ext uri="{FF2B5EF4-FFF2-40B4-BE49-F238E27FC236}">
                <a16:creationId xmlns:a16="http://schemas.microsoft.com/office/drawing/2014/main" id="{0F4C0A1F-F408-D2C0-D45D-4BFFF38A6594}"/>
              </a:ext>
            </a:extLst>
          </p:cNvPr>
          <p:cNvSpPr/>
          <p:nvPr/>
        </p:nvSpPr>
        <p:spPr bwMode="auto">
          <a:xfrm>
            <a:off x="9056671" y="1464597"/>
            <a:ext cx="2248182" cy="4760925"/>
          </a:xfrm>
          <a:prstGeom prst="rect">
            <a:avLst/>
          </a:prstGeom>
          <a:noFill/>
          <a:ln w="9525">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229" fontAlgn="base">
              <a:spcBef>
                <a:spcPct val="0"/>
              </a:spcBef>
              <a:spcAft>
                <a:spcPct val="0"/>
              </a:spcAft>
              <a:defRPr/>
            </a:pPr>
            <a:endParaRPr lang="en-US" sz="1200" dirty="0">
              <a:solidFill>
                <a:srgbClr val="FFFFFF"/>
              </a:solidFill>
              <a:cs typeface="Arial" panose="020B0604020202020204" pitchFamily="34" charset="0"/>
            </a:endParaRPr>
          </a:p>
        </p:txBody>
      </p:sp>
      <p:sp>
        <p:nvSpPr>
          <p:cNvPr id="10" name="TextBox 9">
            <a:extLst>
              <a:ext uri="{FF2B5EF4-FFF2-40B4-BE49-F238E27FC236}">
                <a16:creationId xmlns:a16="http://schemas.microsoft.com/office/drawing/2014/main" id="{1D31DB71-72D1-3B72-3506-67970AE4A3B4}"/>
              </a:ext>
            </a:extLst>
          </p:cNvPr>
          <p:cNvSpPr txBox="1"/>
          <p:nvPr/>
        </p:nvSpPr>
        <p:spPr>
          <a:xfrm>
            <a:off x="969420" y="1927350"/>
            <a:ext cx="1972811" cy="153888"/>
          </a:xfrm>
          <a:prstGeom prst="rect">
            <a:avLst/>
          </a:prstGeom>
          <a:noFill/>
        </p:spPr>
        <p:txBody>
          <a:bodyPr wrap="square" lIns="0" tIns="0" rIns="0" bIns="0" rtlCol="0" anchor="t" anchorCtr="0">
            <a:spAutoFit/>
          </a:bodyPr>
          <a:lstStyle/>
          <a:p>
            <a:pPr defTabSz="914229">
              <a:defRPr/>
            </a:pPr>
            <a:r>
              <a:rPr lang="en-US" sz="1000" dirty="0">
                <a:solidFill>
                  <a:srgbClr val="000000"/>
                </a:solidFill>
                <a:latin typeface="IBM Plex Sans Medium"/>
                <a:cs typeface="Arial" panose="020B0604020202020204" pitchFamily="34" charset="0"/>
              </a:rPr>
              <a:t>Automatic data capture:</a:t>
            </a:r>
          </a:p>
        </p:txBody>
      </p:sp>
      <p:sp>
        <p:nvSpPr>
          <p:cNvPr id="11" name="TextBox 10">
            <a:extLst>
              <a:ext uri="{FF2B5EF4-FFF2-40B4-BE49-F238E27FC236}">
                <a16:creationId xmlns:a16="http://schemas.microsoft.com/office/drawing/2014/main" id="{3A3D9E97-D0CE-079F-C780-18C2A7A6BB1A}"/>
              </a:ext>
            </a:extLst>
          </p:cNvPr>
          <p:cNvSpPr txBox="1"/>
          <p:nvPr/>
        </p:nvSpPr>
        <p:spPr>
          <a:xfrm>
            <a:off x="969420" y="4821337"/>
            <a:ext cx="1972811" cy="153888"/>
          </a:xfrm>
          <a:prstGeom prst="rect">
            <a:avLst/>
          </a:prstGeom>
          <a:noFill/>
        </p:spPr>
        <p:txBody>
          <a:bodyPr wrap="square" lIns="0" tIns="0" rIns="0" bIns="0" rtlCol="0" anchor="t" anchorCtr="0">
            <a:spAutoFit/>
          </a:bodyPr>
          <a:lstStyle/>
          <a:p>
            <a:pPr defTabSz="914229">
              <a:defRPr/>
            </a:pPr>
            <a:r>
              <a:rPr lang="en-US" sz="1000" dirty="0">
                <a:solidFill>
                  <a:srgbClr val="000000"/>
                </a:solidFill>
                <a:latin typeface="IBM Plex Sans Medium"/>
                <a:cs typeface="Arial" panose="020B0604020202020204" pitchFamily="34" charset="0"/>
              </a:rPr>
              <a:t>Manual data capture:</a:t>
            </a:r>
          </a:p>
        </p:txBody>
      </p:sp>
      <p:sp>
        <p:nvSpPr>
          <p:cNvPr id="12" name="TextBox 11">
            <a:extLst>
              <a:ext uri="{FF2B5EF4-FFF2-40B4-BE49-F238E27FC236}">
                <a16:creationId xmlns:a16="http://schemas.microsoft.com/office/drawing/2014/main" id="{F2096538-59CD-0F26-60BE-763369A0C388}"/>
              </a:ext>
            </a:extLst>
          </p:cNvPr>
          <p:cNvSpPr txBox="1"/>
          <p:nvPr/>
        </p:nvSpPr>
        <p:spPr>
          <a:xfrm>
            <a:off x="9194357" y="1927350"/>
            <a:ext cx="1972811" cy="307777"/>
          </a:xfrm>
          <a:prstGeom prst="rect">
            <a:avLst/>
          </a:prstGeom>
          <a:noFill/>
        </p:spPr>
        <p:txBody>
          <a:bodyPr wrap="square" lIns="0" tIns="0" rIns="0" bIns="0" rtlCol="0" anchor="t" anchorCtr="0">
            <a:spAutoFit/>
          </a:bodyPr>
          <a:lstStyle/>
          <a:p>
            <a:pPr defTabSz="914229">
              <a:defRPr/>
            </a:pPr>
            <a:r>
              <a:rPr lang="en-US" sz="1000" dirty="0">
                <a:solidFill>
                  <a:srgbClr val="000000"/>
                </a:solidFill>
                <a:latin typeface="IBM Plex Sans Medium"/>
                <a:cs typeface="Arial" panose="020B0604020202020204" pitchFamily="34" charset="0"/>
              </a:rPr>
              <a:t>Driving ESG performance improvements:</a:t>
            </a:r>
          </a:p>
        </p:txBody>
      </p:sp>
      <p:sp>
        <p:nvSpPr>
          <p:cNvPr id="13" name="TextBox 12">
            <a:extLst>
              <a:ext uri="{FF2B5EF4-FFF2-40B4-BE49-F238E27FC236}">
                <a16:creationId xmlns:a16="http://schemas.microsoft.com/office/drawing/2014/main" id="{BBAA7D38-7EDB-CDF7-288D-6FD899B350C2}"/>
              </a:ext>
            </a:extLst>
          </p:cNvPr>
          <p:cNvSpPr txBox="1"/>
          <p:nvPr/>
        </p:nvSpPr>
        <p:spPr>
          <a:xfrm>
            <a:off x="969420" y="1637849"/>
            <a:ext cx="1972811" cy="153888"/>
          </a:xfrm>
          <a:prstGeom prst="rect">
            <a:avLst/>
          </a:prstGeom>
          <a:noFill/>
        </p:spPr>
        <p:txBody>
          <a:bodyPr wrap="square" lIns="0" tIns="0" rIns="0" bIns="0" rtlCol="0" anchor="t" anchorCtr="0">
            <a:spAutoFit/>
          </a:bodyPr>
          <a:lstStyle/>
          <a:p>
            <a:pPr algn="ctr" defTabSz="914229">
              <a:defRPr/>
            </a:pPr>
            <a:r>
              <a:rPr lang="en-US" sz="1000" dirty="0">
                <a:solidFill>
                  <a:srgbClr val="000000"/>
                </a:solidFill>
                <a:latin typeface="IBM Plex Sans Medium"/>
                <a:cs typeface="Arial" panose="020B0604020202020204" pitchFamily="34" charset="0"/>
              </a:rPr>
              <a:t>500+ data types</a:t>
            </a:r>
          </a:p>
        </p:txBody>
      </p:sp>
      <p:sp>
        <p:nvSpPr>
          <p:cNvPr id="14" name="Rectangle 13">
            <a:extLst>
              <a:ext uri="{FF2B5EF4-FFF2-40B4-BE49-F238E27FC236}">
                <a16:creationId xmlns:a16="http://schemas.microsoft.com/office/drawing/2014/main" id="{E6D2263B-E6CF-EE95-769F-82E73DED77F6}"/>
              </a:ext>
            </a:extLst>
          </p:cNvPr>
          <p:cNvSpPr/>
          <p:nvPr/>
        </p:nvSpPr>
        <p:spPr bwMode="auto">
          <a:xfrm>
            <a:off x="4372747" y="2546903"/>
            <a:ext cx="3373871" cy="1607475"/>
          </a:xfrm>
          <a:prstGeom prst="rect">
            <a:avLst/>
          </a:prstGeom>
          <a:noFill/>
          <a:ln w="9525">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229" fontAlgn="base">
              <a:spcBef>
                <a:spcPct val="0"/>
              </a:spcBef>
              <a:spcAft>
                <a:spcPct val="0"/>
              </a:spcAft>
              <a:defRPr/>
            </a:pPr>
            <a:endParaRPr lang="en-US" sz="1200" dirty="0">
              <a:solidFill>
                <a:srgbClr val="FFFFFF"/>
              </a:solidFill>
              <a:cs typeface="Arial" panose="020B0604020202020204" pitchFamily="34" charset="0"/>
            </a:endParaRPr>
          </a:p>
        </p:txBody>
      </p:sp>
      <p:cxnSp>
        <p:nvCxnSpPr>
          <p:cNvPr id="15" name="Straight Connector 14">
            <a:extLst>
              <a:ext uri="{FF2B5EF4-FFF2-40B4-BE49-F238E27FC236}">
                <a16:creationId xmlns:a16="http://schemas.microsoft.com/office/drawing/2014/main" id="{A9BF6B4F-42DC-7240-E531-948456B78CBF}"/>
              </a:ext>
            </a:extLst>
          </p:cNvPr>
          <p:cNvCxnSpPr/>
          <p:nvPr/>
        </p:nvCxnSpPr>
        <p:spPr bwMode="auto">
          <a:xfrm>
            <a:off x="969420" y="1869891"/>
            <a:ext cx="1972811"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607B6E29-8894-2EEA-4BA6-B6E6AA9E0A03}"/>
              </a:ext>
            </a:extLst>
          </p:cNvPr>
          <p:cNvCxnSpPr/>
          <p:nvPr/>
        </p:nvCxnSpPr>
        <p:spPr bwMode="auto">
          <a:xfrm>
            <a:off x="969420" y="4763878"/>
            <a:ext cx="1972811"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643489F7-3966-2446-EBB8-54D17FB8E1FA}"/>
              </a:ext>
            </a:extLst>
          </p:cNvPr>
          <p:cNvCxnSpPr>
            <a:cxnSpLocks/>
          </p:cNvCxnSpPr>
          <p:nvPr/>
        </p:nvCxnSpPr>
        <p:spPr bwMode="auto">
          <a:xfrm>
            <a:off x="9194357" y="1869891"/>
            <a:ext cx="1972811"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507C7FD1-226F-80A5-F021-9A8BF8C14C61}"/>
              </a:ext>
            </a:extLst>
          </p:cNvPr>
          <p:cNvSpPr txBox="1"/>
          <p:nvPr/>
        </p:nvSpPr>
        <p:spPr>
          <a:xfrm>
            <a:off x="1365124" y="2406086"/>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Bill pay providers</a:t>
            </a:r>
          </a:p>
        </p:txBody>
      </p:sp>
      <p:sp>
        <p:nvSpPr>
          <p:cNvPr id="19" name="TextBox 18">
            <a:extLst>
              <a:ext uri="{FF2B5EF4-FFF2-40B4-BE49-F238E27FC236}">
                <a16:creationId xmlns:a16="http://schemas.microsoft.com/office/drawing/2014/main" id="{AC8B61CF-4A4F-C3C9-6DA5-FD6F550AB551}"/>
              </a:ext>
            </a:extLst>
          </p:cNvPr>
          <p:cNvSpPr txBox="1"/>
          <p:nvPr/>
        </p:nvSpPr>
        <p:spPr>
          <a:xfrm>
            <a:off x="1365124" y="2860429"/>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Data aggregators</a:t>
            </a:r>
          </a:p>
        </p:txBody>
      </p:sp>
      <p:sp>
        <p:nvSpPr>
          <p:cNvPr id="20" name="TextBox 19">
            <a:extLst>
              <a:ext uri="{FF2B5EF4-FFF2-40B4-BE49-F238E27FC236}">
                <a16:creationId xmlns:a16="http://schemas.microsoft.com/office/drawing/2014/main" id="{6290BBB8-453A-765A-53B5-696795706A6D}"/>
              </a:ext>
            </a:extLst>
          </p:cNvPr>
          <p:cNvSpPr txBox="1"/>
          <p:nvPr/>
        </p:nvSpPr>
        <p:spPr>
          <a:xfrm>
            <a:off x="1365124" y="3314770"/>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Third-party providers</a:t>
            </a:r>
          </a:p>
        </p:txBody>
      </p:sp>
      <p:sp>
        <p:nvSpPr>
          <p:cNvPr id="21" name="TextBox 20">
            <a:extLst>
              <a:ext uri="{FF2B5EF4-FFF2-40B4-BE49-F238E27FC236}">
                <a16:creationId xmlns:a16="http://schemas.microsoft.com/office/drawing/2014/main" id="{B1AD7A2F-BAF1-9D00-42CE-9AFBBE43DD6F}"/>
              </a:ext>
            </a:extLst>
          </p:cNvPr>
          <p:cNvSpPr txBox="1"/>
          <p:nvPr/>
        </p:nvSpPr>
        <p:spPr>
          <a:xfrm>
            <a:off x="1365124" y="3769112"/>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Organizational systems</a:t>
            </a:r>
          </a:p>
        </p:txBody>
      </p:sp>
      <p:sp>
        <p:nvSpPr>
          <p:cNvPr id="22" name="TextBox 21">
            <a:extLst>
              <a:ext uri="{FF2B5EF4-FFF2-40B4-BE49-F238E27FC236}">
                <a16:creationId xmlns:a16="http://schemas.microsoft.com/office/drawing/2014/main" id="{1FF63889-B1A4-95F1-56BC-6C1E5EBEB7B5}"/>
              </a:ext>
            </a:extLst>
          </p:cNvPr>
          <p:cNvSpPr txBox="1"/>
          <p:nvPr/>
        </p:nvSpPr>
        <p:spPr>
          <a:xfrm>
            <a:off x="1365124" y="4223453"/>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Market data</a:t>
            </a:r>
          </a:p>
        </p:txBody>
      </p:sp>
      <p:sp>
        <p:nvSpPr>
          <p:cNvPr id="23" name="TextBox 22">
            <a:extLst>
              <a:ext uri="{FF2B5EF4-FFF2-40B4-BE49-F238E27FC236}">
                <a16:creationId xmlns:a16="http://schemas.microsoft.com/office/drawing/2014/main" id="{31509B1B-6235-E754-8B43-724A1BAC1806}"/>
              </a:ext>
            </a:extLst>
          </p:cNvPr>
          <p:cNvSpPr txBox="1"/>
          <p:nvPr/>
        </p:nvSpPr>
        <p:spPr>
          <a:xfrm>
            <a:off x="1365125" y="5222818"/>
            <a:ext cx="1509798" cy="2769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Spreadsheets, Kanban boards, web forms</a:t>
            </a:r>
          </a:p>
        </p:txBody>
      </p:sp>
      <p:sp>
        <p:nvSpPr>
          <p:cNvPr id="24" name="TextBox 23">
            <a:extLst>
              <a:ext uri="{FF2B5EF4-FFF2-40B4-BE49-F238E27FC236}">
                <a16:creationId xmlns:a16="http://schemas.microsoft.com/office/drawing/2014/main" id="{C360222A-16A6-DCAA-CF8D-2FB7B7E87C34}"/>
              </a:ext>
            </a:extLst>
          </p:cNvPr>
          <p:cNvSpPr txBox="1"/>
          <p:nvPr/>
        </p:nvSpPr>
        <p:spPr>
          <a:xfrm>
            <a:off x="1365124" y="5757711"/>
            <a:ext cx="1577107"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Survey data</a:t>
            </a:r>
          </a:p>
        </p:txBody>
      </p:sp>
      <p:sp>
        <p:nvSpPr>
          <p:cNvPr id="25" name="TextBox 24">
            <a:extLst>
              <a:ext uri="{FF2B5EF4-FFF2-40B4-BE49-F238E27FC236}">
                <a16:creationId xmlns:a16="http://schemas.microsoft.com/office/drawing/2014/main" id="{308FB564-EE9F-FEC4-6F7C-BFEE6717500B}"/>
              </a:ext>
            </a:extLst>
          </p:cNvPr>
          <p:cNvSpPr txBox="1"/>
          <p:nvPr/>
        </p:nvSpPr>
        <p:spPr>
          <a:xfrm>
            <a:off x="3562087" y="5836351"/>
            <a:ext cx="1150806" cy="276999"/>
          </a:xfrm>
          <a:prstGeom prst="rect">
            <a:avLst/>
          </a:prstGeom>
          <a:noFill/>
        </p:spPr>
        <p:txBody>
          <a:bodyPr wrap="square" lIns="0" tIns="0" rIns="0" bIns="0" rtlCol="0" anchor="ctr" anchorCtr="0">
            <a:spAutoFit/>
          </a:bodyPr>
          <a:lstStyle/>
          <a:p>
            <a:pPr algn="ctr" defTabSz="914229">
              <a:defRPr/>
            </a:pPr>
            <a:r>
              <a:rPr lang="en-US" sz="900" dirty="0">
                <a:solidFill>
                  <a:srgbClr val="000000"/>
                </a:solidFill>
                <a:latin typeface="IBM Plex Sans"/>
                <a:cs typeface="Arial" panose="020B0604020202020204" pitchFamily="34" charset="0"/>
              </a:rPr>
              <a:t>Standard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dashboards</a:t>
            </a:r>
          </a:p>
        </p:txBody>
      </p:sp>
      <p:sp>
        <p:nvSpPr>
          <p:cNvPr id="26" name="TextBox 25">
            <a:extLst>
              <a:ext uri="{FF2B5EF4-FFF2-40B4-BE49-F238E27FC236}">
                <a16:creationId xmlns:a16="http://schemas.microsoft.com/office/drawing/2014/main" id="{7F0DB5FF-E148-93DF-7183-C12569D44CD6}"/>
              </a:ext>
            </a:extLst>
          </p:cNvPr>
          <p:cNvSpPr txBox="1"/>
          <p:nvPr/>
        </p:nvSpPr>
        <p:spPr>
          <a:xfrm>
            <a:off x="4844438" y="5836352"/>
            <a:ext cx="1150806" cy="276999"/>
          </a:xfrm>
          <a:prstGeom prst="rect">
            <a:avLst/>
          </a:prstGeom>
          <a:noFill/>
        </p:spPr>
        <p:txBody>
          <a:bodyPr wrap="square" lIns="0" tIns="0" rIns="0" bIns="0" rtlCol="0" anchor="ctr" anchorCtr="0">
            <a:spAutoFit/>
          </a:bodyPr>
          <a:lstStyle/>
          <a:p>
            <a:pPr algn="ctr" defTabSz="914229">
              <a:defRPr/>
            </a:pPr>
            <a:r>
              <a:rPr lang="en-US" sz="900" dirty="0">
                <a:solidFill>
                  <a:srgbClr val="000000"/>
                </a:solidFill>
                <a:latin typeface="IBM Plex Sans"/>
                <a:cs typeface="Arial" panose="020B0604020202020204" pitchFamily="34" charset="0"/>
              </a:rPr>
              <a:t>PowerReport (embedded Power BI)</a:t>
            </a:r>
          </a:p>
        </p:txBody>
      </p:sp>
      <p:sp>
        <p:nvSpPr>
          <p:cNvPr id="27" name="TextBox 26">
            <a:extLst>
              <a:ext uri="{FF2B5EF4-FFF2-40B4-BE49-F238E27FC236}">
                <a16:creationId xmlns:a16="http://schemas.microsoft.com/office/drawing/2014/main" id="{DE05A186-EE79-C162-A8E1-549748874953}"/>
              </a:ext>
            </a:extLst>
          </p:cNvPr>
          <p:cNvSpPr txBox="1"/>
          <p:nvPr/>
        </p:nvSpPr>
        <p:spPr>
          <a:xfrm>
            <a:off x="6126788" y="5836351"/>
            <a:ext cx="1150806" cy="276999"/>
          </a:xfrm>
          <a:prstGeom prst="rect">
            <a:avLst/>
          </a:prstGeom>
          <a:noFill/>
        </p:spPr>
        <p:txBody>
          <a:bodyPr wrap="square" lIns="0" tIns="0" rIns="0" bIns="0" rtlCol="0" anchor="ctr" anchorCtr="0">
            <a:spAutoFit/>
          </a:bodyPr>
          <a:lstStyle/>
          <a:p>
            <a:pPr algn="ctr" defTabSz="914229">
              <a:defRPr/>
            </a:pPr>
            <a:r>
              <a:rPr lang="en-US" sz="900" dirty="0">
                <a:solidFill>
                  <a:srgbClr val="000000"/>
                </a:solidFill>
                <a:latin typeface="IBM Plex Sans"/>
                <a:cs typeface="Arial" panose="020B0604020202020204" pitchFamily="34" charset="0"/>
              </a:rPr>
              <a:t>Custom Excel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reports</a:t>
            </a:r>
          </a:p>
        </p:txBody>
      </p:sp>
      <p:sp>
        <p:nvSpPr>
          <p:cNvPr id="28" name="TextBox 27">
            <a:extLst>
              <a:ext uri="{FF2B5EF4-FFF2-40B4-BE49-F238E27FC236}">
                <a16:creationId xmlns:a16="http://schemas.microsoft.com/office/drawing/2014/main" id="{AB5519FC-8B31-F0EF-D741-9C5E2F79F702}"/>
              </a:ext>
            </a:extLst>
          </p:cNvPr>
          <p:cNvSpPr txBox="1"/>
          <p:nvPr/>
        </p:nvSpPr>
        <p:spPr>
          <a:xfrm>
            <a:off x="7409139" y="5836351"/>
            <a:ext cx="1150806" cy="276999"/>
          </a:xfrm>
          <a:prstGeom prst="rect">
            <a:avLst/>
          </a:prstGeom>
          <a:noFill/>
        </p:spPr>
        <p:txBody>
          <a:bodyPr wrap="square" lIns="0" tIns="0" rIns="0" bIns="0" rtlCol="0" anchor="ctr" anchorCtr="0">
            <a:spAutoFit/>
          </a:bodyPr>
          <a:lstStyle/>
          <a:p>
            <a:pPr algn="ctr" defTabSz="914229">
              <a:defRPr/>
            </a:pPr>
            <a:r>
              <a:rPr lang="en-US" sz="900" dirty="0">
                <a:solidFill>
                  <a:srgbClr val="000000"/>
                </a:solidFill>
                <a:latin typeface="IBM Plex Sans"/>
                <a:cs typeface="Arial" panose="020B0604020202020204" pitchFamily="34" charset="0"/>
              </a:rPr>
              <a:t>Raw data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API</a:t>
            </a:r>
          </a:p>
        </p:txBody>
      </p:sp>
      <p:sp>
        <p:nvSpPr>
          <p:cNvPr id="29" name="Rectangle 28">
            <a:extLst>
              <a:ext uri="{FF2B5EF4-FFF2-40B4-BE49-F238E27FC236}">
                <a16:creationId xmlns:a16="http://schemas.microsoft.com/office/drawing/2014/main" id="{7EC6F71C-7579-19A3-38D3-6A03D0AA03B6}"/>
              </a:ext>
            </a:extLst>
          </p:cNvPr>
          <p:cNvSpPr/>
          <p:nvPr/>
        </p:nvSpPr>
        <p:spPr bwMode="auto">
          <a:xfrm>
            <a:off x="3562087" y="5085982"/>
            <a:ext cx="4997858" cy="1139539"/>
          </a:xfrm>
          <a:prstGeom prst="rect">
            <a:avLst/>
          </a:prstGeom>
          <a:noFill/>
          <a:ln w="9525">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229" fontAlgn="base">
              <a:spcBef>
                <a:spcPct val="0"/>
              </a:spcBef>
              <a:spcAft>
                <a:spcPct val="0"/>
              </a:spcAft>
              <a:defRPr/>
            </a:pPr>
            <a:endParaRPr lang="en-US" sz="1200" dirty="0">
              <a:solidFill>
                <a:srgbClr val="FFFFFF"/>
              </a:solidFill>
              <a:cs typeface="Arial" panose="020B0604020202020204" pitchFamily="34" charset="0"/>
            </a:endParaRPr>
          </a:p>
        </p:txBody>
      </p:sp>
      <p:sp>
        <p:nvSpPr>
          <p:cNvPr id="30" name="TextBox 29">
            <a:extLst>
              <a:ext uri="{FF2B5EF4-FFF2-40B4-BE49-F238E27FC236}">
                <a16:creationId xmlns:a16="http://schemas.microsoft.com/office/drawing/2014/main" id="{4FCFF85C-5B16-A127-0E1C-5DB6780F4397}"/>
              </a:ext>
            </a:extLst>
          </p:cNvPr>
          <p:cNvSpPr txBox="1"/>
          <p:nvPr/>
        </p:nvSpPr>
        <p:spPr>
          <a:xfrm>
            <a:off x="987821" y="1368404"/>
            <a:ext cx="1936011" cy="187424"/>
          </a:xfrm>
          <a:prstGeom prst="rect">
            <a:avLst/>
          </a:prstGeom>
          <a:solidFill>
            <a:schemeClr val="bg1"/>
          </a:solidFill>
          <a:ln>
            <a:solidFill>
              <a:schemeClr val="accent1"/>
            </a:solidFill>
          </a:ln>
        </p:spPr>
        <p:txBody>
          <a:bodyPr wrap="square" lIns="0" tIns="0" rIns="0" bIns="0" rtlCol="0" anchor="t" anchorCtr="0">
            <a:spAutoFit/>
          </a:bodyPr>
          <a:lstStyle/>
          <a:p>
            <a:pPr algn="ctr" defTabSz="914229">
              <a:lnSpc>
                <a:spcPct val="110000"/>
              </a:lnSpc>
              <a:defRPr/>
            </a:pPr>
            <a:r>
              <a:rPr lang="en-US" sz="1200" dirty="0">
                <a:solidFill>
                  <a:schemeClr val="accent1"/>
                </a:solidFill>
                <a:cs typeface="Arial" panose="020B0604020202020204" pitchFamily="34" charset="0"/>
              </a:rPr>
              <a:t>Powerful ESG data capture</a:t>
            </a:r>
          </a:p>
        </p:txBody>
      </p:sp>
      <p:sp>
        <p:nvSpPr>
          <p:cNvPr id="31" name="TextBox 30">
            <a:extLst>
              <a:ext uri="{FF2B5EF4-FFF2-40B4-BE49-F238E27FC236}">
                <a16:creationId xmlns:a16="http://schemas.microsoft.com/office/drawing/2014/main" id="{34369010-A60B-68D2-C595-3D14F55323DE}"/>
              </a:ext>
            </a:extLst>
          </p:cNvPr>
          <p:cNvSpPr txBox="1"/>
          <p:nvPr/>
        </p:nvSpPr>
        <p:spPr>
          <a:xfrm>
            <a:off x="9151156" y="1368404"/>
            <a:ext cx="2021081" cy="187424"/>
          </a:xfrm>
          <a:prstGeom prst="rect">
            <a:avLst/>
          </a:prstGeom>
          <a:solidFill>
            <a:schemeClr val="bg1"/>
          </a:solidFill>
          <a:ln>
            <a:solidFill>
              <a:schemeClr val="accent1"/>
            </a:solidFill>
          </a:ln>
        </p:spPr>
        <p:txBody>
          <a:bodyPr wrap="square" lIns="0" tIns="0" rIns="0" bIns="0" rtlCol="0" anchor="t" anchorCtr="0">
            <a:spAutoFit/>
          </a:bodyPr>
          <a:lstStyle>
            <a:defPPr>
              <a:defRPr lang="en-US"/>
            </a:defPPr>
            <a:lvl1pPr algn="ctr" defTabSz="1828823">
              <a:lnSpc>
                <a:spcPct val="110000"/>
              </a:lnSpc>
              <a:defRPr sz="2400">
                <a:solidFill>
                  <a:srgbClr val="000000"/>
                </a:solidFill>
                <a:latin typeface="IBM Plex Sans Medium"/>
                <a:cs typeface="Arial" panose="020B0604020202020204" pitchFamily="34" charset="0"/>
              </a:defRPr>
            </a:lvl1pPr>
          </a:lstStyle>
          <a:p>
            <a:r>
              <a:rPr lang="en-US" sz="1200" dirty="0">
                <a:solidFill>
                  <a:schemeClr val="accent1"/>
                </a:solidFill>
                <a:latin typeface="+mn-lt"/>
              </a:rPr>
              <a:t>Customizable ESG reporting</a:t>
            </a:r>
          </a:p>
        </p:txBody>
      </p:sp>
      <p:sp>
        <p:nvSpPr>
          <p:cNvPr id="32" name="TextBox 31">
            <a:extLst>
              <a:ext uri="{FF2B5EF4-FFF2-40B4-BE49-F238E27FC236}">
                <a16:creationId xmlns:a16="http://schemas.microsoft.com/office/drawing/2014/main" id="{5ED45313-CE40-DC20-9FE7-AA710C91F063}"/>
              </a:ext>
            </a:extLst>
          </p:cNvPr>
          <p:cNvSpPr txBox="1"/>
          <p:nvPr/>
        </p:nvSpPr>
        <p:spPr>
          <a:xfrm>
            <a:off x="5175035" y="4982121"/>
            <a:ext cx="1769295" cy="184666"/>
          </a:xfrm>
          <a:prstGeom prst="rect">
            <a:avLst/>
          </a:prstGeom>
          <a:solidFill>
            <a:schemeClr val="bg1"/>
          </a:solidFill>
          <a:ln>
            <a:solidFill>
              <a:schemeClr val="accent1"/>
            </a:solidFill>
          </a:ln>
        </p:spPr>
        <p:txBody>
          <a:bodyPr wrap="square" lIns="0" tIns="0" rIns="0" bIns="0" rtlCol="0" anchor="t" anchorCtr="0">
            <a:spAutoFit/>
          </a:bodyPr>
          <a:lstStyle/>
          <a:p>
            <a:pPr algn="ctr" defTabSz="914229">
              <a:defRPr/>
            </a:pPr>
            <a:r>
              <a:rPr lang="en-US" sz="1200" dirty="0">
                <a:solidFill>
                  <a:schemeClr val="accent1"/>
                </a:solidFill>
                <a:cs typeface="Arial" panose="020B0604020202020204" pitchFamily="34" charset="0"/>
              </a:rPr>
              <a:t>Intelligent data analysis</a:t>
            </a:r>
          </a:p>
        </p:txBody>
      </p:sp>
      <p:sp>
        <p:nvSpPr>
          <p:cNvPr id="33" name="TextBox 32">
            <a:extLst>
              <a:ext uri="{FF2B5EF4-FFF2-40B4-BE49-F238E27FC236}">
                <a16:creationId xmlns:a16="http://schemas.microsoft.com/office/drawing/2014/main" id="{A3AA629C-576D-3E8A-84AB-6834E3447DD1}"/>
              </a:ext>
            </a:extLst>
          </p:cNvPr>
          <p:cNvSpPr txBox="1"/>
          <p:nvPr/>
        </p:nvSpPr>
        <p:spPr>
          <a:xfrm>
            <a:off x="5287912" y="5206605"/>
            <a:ext cx="1557056" cy="153888"/>
          </a:xfrm>
          <a:prstGeom prst="rect">
            <a:avLst/>
          </a:prstGeom>
          <a:noFill/>
        </p:spPr>
        <p:txBody>
          <a:bodyPr wrap="square" lIns="0" tIns="0" rIns="0" bIns="0" rtlCol="0" anchor="ctr" anchorCtr="0">
            <a:spAutoFit/>
          </a:bodyPr>
          <a:lstStyle/>
          <a:p>
            <a:pPr algn="ctr" defTabSz="914229">
              <a:defRPr/>
            </a:pPr>
            <a:r>
              <a:rPr lang="en-US" sz="1000" dirty="0">
                <a:solidFill>
                  <a:srgbClr val="000000"/>
                </a:solidFill>
                <a:latin typeface="IBM Plex Sans Medium"/>
                <a:cs typeface="Arial" panose="020B0604020202020204" pitchFamily="34" charset="0"/>
              </a:rPr>
              <a:t>Dynamic reporting tools</a:t>
            </a:r>
          </a:p>
        </p:txBody>
      </p:sp>
      <p:sp>
        <p:nvSpPr>
          <p:cNvPr id="34" name="TextBox 33">
            <a:extLst>
              <a:ext uri="{FF2B5EF4-FFF2-40B4-BE49-F238E27FC236}">
                <a16:creationId xmlns:a16="http://schemas.microsoft.com/office/drawing/2014/main" id="{6AEE2D2E-D4A5-D8ED-F058-BFCD95FDF897}"/>
              </a:ext>
            </a:extLst>
          </p:cNvPr>
          <p:cNvSpPr txBox="1"/>
          <p:nvPr/>
        </p:nvSpPr>
        <p:spPr>
          <a:xfrm>
            <a:off x="9194357" y="1637849"/>
            <a:ext cx="1972811" cy="153888"/>
          </a:xfrm>
          <a:prstGeom prst="rect">
            <a:avLst/>
          </a:prstGeom>
          <a:noFill/>
        </p:spPr>
        <p:txBody>
          <a:bodyPr wrap="square" lIns="0" tIns="0" rIns="0" bIns="0" rtlCol="0" anchor="t" anchorCtr="0">
            <a:spAutoFit/>
          </a:bodyPr>
          <a:lstStyle/>
          <a:p>
            <a:pPr algn="ctr" defTabSz="914229">
              <a:defRPr/>
            </a:pPr>
            <a:r>
              <a:rPr lang="en-US" sz="1000" dirty="0">
                <a:solidFill>
                  <a:srgbClr val="000000"/>
                </a:solidFill>
                <a:latin typeface="IBM Plex Sans Medium"/>
                <a:cs typeface="Arial" panose="020B0604020202020204" pitchFamily="34" charset="0"/>
              </a:rPr>
              <a:t>Reports for every audience</a:t>
            </a:r>
          </a:p>
        </p:txBody>
      </p:sp>
      <p:cxnSp>
        <p:nvCxnSpPr>
          <p:cNvPr id="35" name="Straight Connector 34">
            <a:extLst>
              <a:ext uri="{FF2B5EF4-FFF2-40B4-BE49-F238E27FC236}">
                <a16:creationId xmlns:a16="http://schemas.microsoft.com/office/drawing/2014/main" id="{00CC542F-5FC5-C6E1-BA78-EA3F75E03FA9}"/>
              </a:ext>
            </a:extLst>
          </p:cNvPr>
          <p:cNvCxnSpPr>
            <a:cxnSpLocks/>
          </p:cNvCxnSpPr>
          <p:nvPr/>
        </p:nvCxnSpPr>
        <p:spPr bwMode="auto">
          <a:xfrm>
            <a:off x="3697132" y="5428101"/>
            <a:ext cx="4727770"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F653F5E0-8A75-26DF-8C02-17678E84B2D5}"/>
              </a:ext>
            </a:extLst>
          </p:cNvPr>
          <p:cNvSpPr txBox="1"/>
          <p:nvPr/>
        </p:nvSpPr>
        <p:spPr>
          <a:xfrm>
            <a:off x="4840767" y="2724035"/>
            <a:ext cx="2437831" cy="153888"/>
          </a:xfrm>
          <a:prstGeom prst="rect">
            <a:avLst/>
          </a:prstGeom>
          <a:noFill/>
        </p:spPr>
        <p:txBody>
          <a:bodyPr wrap="square" lIns="0" tIns="0" rIns="0" bIns="0" rtlCol="0" anchor="t" anchorCtr="0">
            <a:spAutoFit/>
          </a:bodyPr>
          <a:lstStyle/>
          <a:p>
            <a:pPr algn="ctr" defTabSz="914229">
              <a:defRPr/>
            </a:pPr>
            <a:r>
              <a:rPr lang="en-US" sz="1000" dirty="0">
                <a:solidFill>
                  <a:srgbClr val="000000"/>
                </a:solidFill>
                <a:latin typeface="IBM Plex Sans Medium"/>
                <a:cs typeface="Arial" panose="020B0604020202020204" pitchFamily="34" charset="0"/>
              </a:rPr>
              <a:t>Auditable single system of record</a:t>
            </a:r>
          </a:p>
        </p:txBody>
      </p:sp>
      <p:cxnSp>
        <p:nvCxnSpPr>
          <p:cNvPr id="37" name="Straight Connector 36">
            <a:extLst>
              <a:ext uri="{FF2B5EF4-FFF2-40B4-BE49-F238E27FC236}">
                <a16:creationId xmlns:a16="http://schemas.microsoft.com/office/drawing/2014/main" id="{2883A454-4056-14A0-C0F2-69E2C7FEFC1D}"/>
              </a:ext>
            </a:extLst>
          </p:cNvPr>
          <p:cNvCxnSpPr>
            <a:cxnSpLocks/>
          </p:cNvCxnSpPr>
          <p:nvPr/>
        </p:nvCxnSpPr>
        <p:spPr bwMode="auto">
          <a:xfrm>
            <a:off x="4528014" y="2956078"/>
            <a:ext cx="3063336"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5D92BA92-6908-4506-A577-B8BD8382D5B8}"/>
              </a:ext>
            </a:extLst>
          </p:cNvPr>
          <p:cNvSpPr txBox="1"/>
          <p:nvPr/>
        </p:nvSpPr>
        <p:spPr>
          <a:xfrm>
            <a:off x="4753319" y="2454591"/>
            <a:ext cx="2612726" cy="184666"/>
          </a:xfrm>
          <a:prstGeom prst="rect">
            <a:avLst/>
          </a:prstGeom>
          <a:solidFill>
            <a:schemeClr val="bg1"/>
          </a:solidFill>
          <a:ln>
            <a:solidFill>
              <a:schemeClr val="accent1"/>
            </a:solidFill>
          </a:ln>
        </p:spPr>
        <p:txBody>
          <a:bodyPr wrap="square" lIns="0" tIns="0" rIns="0" bIns="0" rtlCol="0" anchor="t" anchorCtr="0">
            <a:spAutoFit/>
          </a:bodyPr>
          <a:lstStyle/>
          <a:p>
            <a:pPr algn="ctr" defTabSz="914229">
              <a:defRPr/>
            </a:pPr>
            <a:r>
              <a:rPr lang="en-US" sz="1200" dirty="0">
                <a:solidFill>
                  <a:schemeClr val="accent1"/>
                </a:solidFill>
                <a:cs typeface="Arial" panose="020B0604020202020204" pitchFamily="34" charset="0"/>
              </a:rPr>
              <a:t>Streamlined ESG data consolidation</a:t>
            </a:r>
          </a:p>
        </p:txBody>
      </p:sp>
      <p:sp>
        <p:nvSpPr>
          <p:cNvPr id="39" name="TextBox 38">
            <a:extLst>
              <a:ext uri="{FF2B5EF4-FFF2-40B4-BE49-F238E27FC236}">
                <a16:creationId xmlns:a16="http://schemas.microsoft.com/office/drawing/2014/main" id="{EE8443A5-74D6-78E1-8B4C-F29577AD682A}"/>
              </a:ext>
            </a:extLst>
          </p:cNvPr>
          <p:cNvSpPr txBox="1"/>
          <p:nvPr/>
        </p:nvSpPr>
        <p:spPr>
          <a:xfrm>
            <a:off x="5151515" y="3254412"/>
            <a:ext cx="2126081"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Data service hub</a:t>
            </a:r>
          </a:p>
        </p:txBody>
      </p:sp>
      <p:sp>
        <p:nvSpPr>
          <p:cNvPr id="40" name="TextBox 39">
            <a:extLst>
              <a:ext uri="{FF2B5EF4-FFF2-40B4-BE49-F238E27FC236}">
                <a16:creationId xmlns:a16="http://schemas.microsoft.com/office/drawing/2014/main" id="{3D5390A0-A112-70D0-D409-D30380CE9B1F}"/>
              </a:ext>
            </a:extLst>
          </p:cNvPr>
          <p:cNvSpPr txBox="1"/>
          <p:nvPr/>
        </p:nvSpPr>
        <p:spPr>
          <a:xfrm>
            <a:off x="5151515" y="3699391"/>
            <a:ext cx="2126081" cy="138499"/>
          </a:xfrm>
          <a:prstGeom prst="rect">
            <a:avLst/>
          </a:prstGeom>
          <a:noFill/>
        </p:spPr>
        <p:txBody>
          <a:bodyPr wrap="square" lIns="0" tIns="0" rIns="0" bIns="0" rtlCol="0" anchor="t" anchorCtr="0">
            <a:spAutoFit/>
          </a:bodyPr>
          <a:lstStyle/>
          <a:p>
            <a:pPr defTabSz="914229">
              <a:defRPr/>
            </a:pPr>
            <a:r>
              <a:rPr lang="en-US" sz="900" dirty="0">
                <a:solidFill>
                  <a:srgbClr val="000000"/>
                </a:solidFill>
                <a:latin typeface="IBM Plex Sans"/>
                <a:cs typeface="Arial" panose="020B0604020202020204" pitchFamily="34" charset="0"/>
              </a:rPr>
              <a:t>Flexible organization hierarchy</a:t>
            </a:r>
          </a:p>
        </p:txBody>
      </p:sp>
      <p:sp>
        <p:nvSpPr>
          <p:cNvPr id="41" name="TextBox 40">
            <a:extLst>
              <a:ext uri="{FF2B5EF4-FFF2-40B4-BE49-F238E27FC236}">
                <a16:creationId xmlns:a16="http://schemas.microsoft.com/office/drawing/2014/main" id="{4BF23D79-390D-41A2-201A-186681818CDD}"/>
              </a:ext>
            </a:extLst>
          </p:cNvPr>
          <p:cNvSpPr txBox="1"/>
          <p:nvPr/>
        </p:nvSpPr>
        <p:spPr>
          <a:xfrm>
            <a:off x="9116951" y="2595471"/>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Executive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reporting</a:t>
            </a:r>
          </a:p>
        </p:txBody>
      </p:sp>
      <p:sp>
        <p:nvSpPr>
          <p:cNvPr id="42" name="TextBox 41">
            <a:extLst>
              <a:ext uri="{FF2B5EF4-FFF2-40B4-BE49-F238E27FC236}">
                <a16:creationId xmlns:a16="http://schemas.microsoft.com/office/drawing/2014/main" id="{BD3468E8-33DD-B390-E666-FB9A89257DD4}"/>
              </a:ext>
            </a:extLst>
          </p:cNvPr>
          <p:cNvSpPr txBox="1"/>
          <p:nvPr/>
        </p:nvSpPr>
        <p:spPr>
          <a:xfrm>
            <a:off x="9116951" y="3180055"/>
            <a:ext cx="1068606" cy="1384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Benchmarking</a:t>
            </a:r>
          </a:p>
        </p:txBody>
      </p:sp>
      <p:sp>
        <p:nvSpPr>
          <p:cNvPr id="43" name="TextBox 42">
            <a:extLst>
              <a:ext uri="{FF2B5EF4-FFF2-40B4-BE49-F238E27FC236}">
                <a16:creationId xmlns:a16="http://schemas.microsoft.com/office/drawing/2014/main" id="{A38006DB-9323-902B-D280-4187E82656BC}"/>
              </a:ext>
            </a:extLst>
          </p:cNvPr>
          <p:cNvSpPr txBox="1"/>
          <p:nvPr/>
        </p:nvSpPr>
        <p:spPr>
          <a:xfrm>
            <a:off x="10175966" y="2595472"/>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ESG performance reporting</a:t>
            </a:r>
          </a:p>
        </p:txBody>
      </p:sp>
      <p:sp>
        <p:nvSpPr>
          <p:cNvPr id="44" name="TextBox 43">
            <a:extLst>
              <a:ext uri="{FF2B5EF4-FFF2-40B4-BE49-F238E27FC236}">
                <a16:creationId xmlns:a16="http://schemas.microsoft.com/office/drawing/2014/main" id="{B7FF606F-416E-5410-21FC-0B3920532836}"/>
              </a:ext>
            </a:extLst>
          </p:cNvPr>
          <p:cNvSpPr txBox="1"/>
          <p:nvPr/>
        </p:nvSpPr>
        <p:spPr>
          <a:xfrm>
            <a:off x="10175966" y="3180056"/>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Flexible reporting granularity</a:t>
            </a:r>
          </a:p>
        </p:txBody>
      </p:sp>
      <p:grpSp>
        <p:nvGrpSpPr>
          <p:cNvPr id="45" name="Graphic 29">
            <a:extLst>
              <a:ext uri="{FF2B5EF4-FFF2-40B4-BE49-F238E27FC236}">
                <a16:creationId xmlns:a16="http://schemas.microsoft.com/office/drawing/2014/main" id="{B32891FF-EFCA-A881-95C2-FCA2D1C7828A}"/>
              </a:ext>
            </a:extLst>
          </p:cNvPr>
          <p:cNvGrpSpPr/>
          <p:nvPr/>
        </p:nvGrpSpPr>
        <p:grpSpPr>
          <a:xfrm>
            <a:off x="5409619" y="1575644"/>
            <a:ext cx="1300128" cy="567532"/>
            <a:chOff x="19050" y="-9659783"/>
            <a:chExt cx="12153900" cy="5305425"/>
          </a:xfrm>
        </p:grpSpPr>
        <p:sp>
          <p:nvSpPr>
            <p:cNvPr id="162" name="Freeform: Shape 399">
              <a:extLst>
                <a:ext uri="{FF2B5EF4-FFF2-40B4-BE49-F238E27FC236}">
                  <a16:creationId xmlns:a16="http://schemas.microsoft.com/office/drawing/2014/main" id="{966EA3F6-A3FF-C21F-AB51-89F567AD4363}"/>
                </a:ext>
              </a:extLst>
            </p:cNvPr>
            <p:cNvSpPr/>
            <p:nvPr/>
          </p:nvSpPr>
          <p:spPr>
            <a:xfrm>
              <a:off x="4753411" y="-9667105"/>
              <a:ext cx="2667000" cy="3705225"/>
            </a:xfrm>
            <a:custGeom>
              <a:avLst/>
              <a:gdLst>
                <a:gd name="connsiteX0" fmla="*/ 23376 w 2667000"/>
                <a:gd name="connsiteY0" fmla="*/ 171152 h 3705225"/>
                <a:gd name="connsiteX1" fmla="*/ 321509 w 2667000"/>
                <a:gd name="connsiteY1" fmla="*/ 12085 h 3705225"/>
                <a:gd name="connsiteX2" fmla="*/ 504389 w 2667000"/>
                <a:gd name="connsiteY2" fmla="*/ 162580 h 3705225"/>
                <a:gd name="connsiteX3" fmla="*/ 1333064 w 2667000"/>
                <a:gd name="connsiteY3" fmla="*/ 2369522 h 3705225"/>
                <a:gd name="connsiteX4" fmla="*/ 1483559 w 2667000"/>
                <a:gd name="connsiteY4" fmla="*/ 1973282 h 3705225"/>
                <a:gd name="connsiteX5" fmla="*/ 2141737 w 2667000"/>
                <a:gd name="connsiteY5" fmla="*/ 222587 h 3705225"/>
                <a:gd name="connsiteX6" fmla="*/ 2231271 w 2667000"/>
                <a:gd name="connsiteY6" fmla="*/ 64472 h 3705225"/>
                <a:gd name="connsiteX7" fmla="*/ 2608462 w 2667000"/>
                <a:gd name="connsiteY7" fmla="*/ 107335 h 3705225"/>
                <a:gd name="connsiteX8" fmla="*/ 2641799 w 2667000"/>
                <a:gd name="connsiteY8" fmla="*/ 369272 h 3705225"/>
                <a:gd name="connsiteX9" fmla="*/ 1797884 w 2667000"/>
                <a:gd name="connsiteY9" fmla="*/ 2584787 h 3705225"/>
                <a:gd name="connsiteX10" fmla="*/ 1393071 w 2667000"/>
                <a:gd name="connsiteY10" fmla="*/ 3652540 h 3705225"/>
                <a:gd name="connsiteX11" fmla="*/ 1314014 w 2667000"/>
                <a:gd name="connsiteY11" fmla="*/ 3697307 h 3705225"/>
                <a:gd name="connsiteX12" fmla="*/ 1270199 w 2667000"/>
                <a:gd name="connsiteY12" fmla="*/ 3638252 h 3705225"/>
                <a:gd name="connsiteX13" fmla="*/ 811094 w 2667000"/>
                <a:gd name="connsiteY13" fmla="*/ 2429530 h 3705225"/>
                <a:gd name="connsiteX14" fmla="*/ 54809 w 2667000"/>
                <a:gd name="connsiteY14" fmla="*/ 441662 h 3705225"/>
                <a:gd name="connsiteX15" fmla="*/ 23376 w 2667000"/>
                <a:gd name="connsiteY15" fmla="*/ 171152 h 370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7000" h="3705225">
                  <a:moveTo>
                    <a:pt x="23376" y="171152"/>
                  </a:moveTo>
                  <a:cubicBezTo>
                    <a:pt x="66239" y="54947"/>
                    <a:pt x="201494" y="-11728"/>
                    <a:pt x="321509" y="12085"/>
                  </a:cubicBezTo>
                  <a:cubicBezTo>
                    <a:pt x="404376" y="23515"/>
                    <a:pt x="475814" y="84475"/>
                    <a:pt x="504389" y="162580"/>
                  </a:cubicBezTo>
                  <a:cubicBezTo>
                    <a:pt x="778709" y="898862"/>
                    <a:pt x="1057791" y="1633240"/>
                    <a:pt x="1333064" y="2369522"/>
                  </a:cubicBezTo>
                  <a:cubicBezTo>
                    <a:pt x="1387357" y="2239030"/>
                    <a:pt x="1433076" y="2104727"/>
                    <a:pt x="1483559" y="1973282"/>
                  </a:cubicBezTo>
                  <a:cubicBezTo>
                    <a:pt x="1702634" y="1389400"/>
                    <a:pt x="1923614" y="806470"/>
                    <a:pt x="2141737" y="222587"/>
                  </a:cubicBezTo>
                  <a:cubicBezTo>
                    <a:pt x="2161739" y="165437"/>
                    <a:pt x="2183646" y="105430"/>
                    <a:pt x="2231271" y="64472"/>
                  </a:cubicBezTo>
                  <a:cubicBezTo>
                    <a:pt x="2339857" y="-27920"/>
                    <a:pt x="2521784" y="-5060"/>
                    <a:pt x="2608462" y="107335"/>
                  </a:cubicBezTo>
                  <a:cubicBezTo>
                    <a:pt x="2668469" y="179725"/>
                    <a:pt x="2676089" y="283547"/>
                    <a:pt x="2641799" y="369272"/>
                  </a:cubicBezTo>
                  <a:cubicBezTo>
                    <a:pt x="2358907" y="1107460"/>
                    <a:pt x="2079824" y="1846600"/>
                    <a:pt x="1797884" y="2584787"/>
                  </a:cubicBezTo>
                  <a:cubicBezTo>
                    <a:pt x="1661676" y="2940070"/>
                    <a:pt x="1526421" y="3296305"/>
                    <a:pt x="1393071" y="3652540"/>
                  </a:cubicBezTo>
                  <a:cubicBezTo>
                    <a:pt x="1385451" y="3685877"/>
                    <a:pt x="1347351" y="3714452"/>
                    <a:pt x="1314014" y="3697307"/>
                  </a:cubicBezTo>
                  <a:cubicBezTo>
                    <a:pt x="1287344" y="3688735"/>
                    <a:pt x="1279724" y="3660160"/>
                    <a:pt x="1270199" y="3638252"/>
                  </a:cubicBezTo>
                  <a:cubicBezTo>
                    <a:pt x="1118751" y="3234392"/>
                    <a:pt x="965399" y="2832437"/>
                    <a:pt x="811094" y="2429530"/>
                  </a:cubicBezTo>
                  <a:cubicBezTo>
                    <a:pt x="559634" y="1766590"/>
                    <a:pt x="308174" y="1103650"/>
                    <a:pt x="54809" y="441662"/>
                  </a:cubicBezTo>
                  <a:cubicBezTo>
                    <a:pt x="17661" y="357842"/>
                    <a:pt x="-12818" y="260687"/>
                    <a:pt x="23376" y="171152"/>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3" name="Freeform: Shape 400">
              <a:extLst>
                <a:ext uri="{FF2B5EF4-FFF2-40B4-BE49-F238E27FC236}">
                  <a16:creationId xmlns:a16="http://schemas.microsoft.com/office/drawing/2014/main" id="{9882CA11-7AAC-92B8-C4C0-D5DBB8E2E6DF}"/>
                </a:ext>
              </a:extLst>
            </p:cNvPr>
            <p:cNvSpPr/>
            <p:nvPr/>
          </p:nvSpPr>
          <p:spPr>
            <a:xfrm>
              <a:off x="11771" y="-9230119"/>
              <a:ext cx="1943100" cy="2828925"/>
            </a:xfrm>
            <a:custGeom>
              <a:avLst/>
              <a:gdLst>
                <a:gd name="connsiteX0" fmla="*/ 856909 w 1943100"/>
                <a:gd name="connsiteY0" fmla="*/ 11343 h 2828925"/>
                <a:gd name="connsiteX1" fmla="*/ 1299822 w 1943100"/>
                <a:gd name="connsiteY1" fmla="*/ 53253 h 2828925"/>
                <a:gd name="connsiteX2" fmla="*/ 1851319 w 1943100"/>
                <a:gd name="connsiteY2" fmla="*/ 539028 h 2828925"/>
                <a:gd name="connsiteX3" fmla="*/ 1942759 w 1943100"/>
                <a:gd name="connsiteY3" fmla="*/ 956223 h 2828925"/>
                <a:gd name="connsiteX4" fmla="*/ 1942759 w 1943100"/>
                <a:gd name="connsiteY4" fmla="*/ 1413423 h 2828925"/>
                <a:gd name="connsiteX5" fmla="*/ 1690347 w 1943100"/>
                <a:gd name="connsiteY5" fmla="*/ 1665836 h 2828925"/>
                <a:gd name="connsiteX6" fmla="*/ 525439 w 1943100"/>
                <a:gd name="connsiteY6" fmla="*/ 1666788 h 2828925"/>
                <a:gd name="connsiteX7" fmla="*/ 533059 w 1943100"/>
                <a:gd name="connsiteY7" fmla="*/ 1966826 h 2828925"/>
                <a:gd name="connsiteX8" fmla="*/ 810237 w 1943100"/>
                <a:gd name="connsiteY8" fmla="*/ 2294486 h 2828925"/>
                <a:gd name="connsiteX9" fmla="*/ 1023597 w 1943100"/>
                <a:gd name="connsiteY9" fmla="*/ 2316393 h 2828925"/>
                <a:gd name="connsiteX10" fmla="*/ 1338874 w 1943100"/>
                <a:gd name="connsiteY10" fmla="*/ 2146848 h 2828925"/>
                <a:gd name="connsiteX11" fmla="*/ 1421742 w 1943100"/>
                <a:gd name="connsiteY11" fmla="*/ 2030643 h 2828925"/>
                <a:gd name="connsiteX12" fmla="*/ 1605574 w 1943100"/>
                <a:gd name="connsiteY12" fmla="*/ 1969683 h 2828925"/>
                <a:gd name="connsiteX13" fmla="*/ 1847509 w 1943100"/>
                <a:gd name="connsiteY13" fmla="*/ 2224001 h 2828925"/>
                <a:gd name="connsiteX14" fmla="*/ 1709397 w 1943100"/>
                <a:gd name="connsiteY14" fmla="*/ 2517371 h 2828925"/>
                <a:gd name="connsiteX15" fmla="*/ 1166472 w 1943100"/>
                <a:gd name="connsiteY15" fmla="*/ 2817408 h 2828925"/>
                <a:gd name="connsiteX16" fmla="*/ 919774 w 1943100"/>
                <a:gd name="connsiteY16" fmla="*/ 2829791 h 2828925"/>
                <a:gd name="connsiteX17" fmla="*/ 313984 w 1943100"/>
                <a:gd name="connsiteY17" fmla="*/ 2590713 h 2828925"/>
                <a:gd name="connsiteX18" fmla="*/ 8232 w 1943100"/>
                <a:gd name="connsiteY18" fmla="*/ 1918248 h 2828925"/>
                <a:gd name="connsiteX19" fmla="*/ 7279 w 1943100"/>
                <a:gd name="connsiteY19" fmla="*/ 1032423 h 2828925"/>
                <a:gd name="connsiteX20" fmla="*/ 15852 w 1943100"/>
                <a:gd name="connsiteY20" fmla="*/ 821921 h 2828925"/>
                <a:gd name="connsiteX21" fmla="*/ 293029 w 1943100"/>
                <a:gd name="connsiteY21" fmla="*/ 273281 h 2828925"/>
                <a:gd name="connsiteX22" fmla="*/ 856909 w 1943100"/>
                <a:gd name="connsiteY22" fmla="*/ 11343 h 2828925"/>
                <a:gd name="connsiteX23" fmla="*/ 823572 w 1943100"/>
                <a:gd name="connsiteY23" fmla="*/ 546648 h 2828925"/>
                <a:gd name="connsiteX24" fmla="*/ 533059 w 1943100"/>
                <a:gd name="connsiteY24" fmla="*/ 880976 h 2828925"/>
                <a:gd name="connsiteX25" fmla="*/ 525439 w 1943100"/>
                <a:gd name="connsiteY25" fmla="*/ 1172441 h 2828925"/>
                <a:gd name="connsiteX26" fmla="*/ 1420789 w 1943100"/>
                <a:gd name="connsiteY26" fmla="*/ 1173393 h 2828925"/>
                <a:gd name="connsiteX27" fmla="*/ 1420789 w 1943100"/>
                <a:gd name="connsiteY27" fmla="*/ 947651 h 2828925"/>
                <a:gd name="connsiteX28" fmla="*/ 1358877 w 1943100"/>
                <a:gd name="connsiteY28" fmla="*/ 727623 h 2828925"/>
                <a:gd name="connsiteX29" fmla="*/ 1033122 w 1943100"/>
                <a:gd name="connsiteY29" fmla="*/ 528551 h 2828925"/>
                <a:gd name="connsiteX30" fmla="*/ 823572 w 1943100"/>
                <a:gd name="connsiteY30" fmla="*/ 546648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43100" h="2828925">
                  <a:moveTo>
                    <a:pt x="856909" y="11343"/>
                  </a:moveTo>
                  <a:cubicBezTo>
                    <a:pt x="1005499" y="1818"/>
                    <a:pt x="1157899" y="5628"/>
                    <a:pt x="1299822" y="53253"/>
                  </a:cubicBezTo>
                  <a:cubicBezTo>
                    <a:pt x="1540804" y="129453"/>
                    <a:pt x="1745592" y="309476"/>
                    <a:pt x="1851319" y="539028"/>
                  </a:cubicBezTo>
                  <a:cubicBezTo>
                    <a:pt x="1913232" y="668568"/>
                    <a:pt x="1943712" y="813348"/>
                    <a:pt x="1942759" y="956223"/>
                  </a:cubicBezTo>
                  <a:cubicBezTo>
                    <a:pt x="1941807" y="1108623"/>
                    <a:pt x="1942759" y="1261023"/>
                    <a:pt x="1942759" y="1413423"/>
                  </a:cubicBezTo>
                  <a:cubicBezTo>
                    <a:pt x="1939902" y="1545821"/>
                    <a:pt x="1822744" y="1662978"/>
                    <a:pt x="1690347" y="1665836"/>
                  </a:cubicBezTo>
                  <a:cubicBezTo>
                    <a:pt x="1301727" y="1666788"/>
                    <a:pt x="914059" y="1665836"/>
                    <a:pt x="525439" y="1666788"/>
                  </a:cubicBezTo>
                  <a:cubicBezTo>
                    <a:pt x="528297" y="1766801"/>
                    <a:pt x="518772" y="1867766"/>
                    <a:pt x="533059" y="1966826"/>
                  </a:cubicBezTo>
                  <a:cubicBezTo>
                    <a:pt x="555919" y="2116368"/>
                    <a:pt x="667362" y="2246861"/>
                    <a:pt x="810237" y="2294486"/>
                  </a:cubicBezTo>
                  <a:cubicBezTo>
                    <a:pt x="877864" y="2321156"/>
                    <a:pt x="952159" y="2317346"/>
                    <a:pt x="1023597" y="2316393"/>
                  </a:cubicBezTo>
                  <a:cubicBezTo>
                    <a:pt x="1147422" y="2314488"/>
                    <a:pt x="1267437" y="2247813"/>
                    <a:pt x="1338874" y="2146848"/>
                  </a:cubicBezTo>
                  <a:cubicBezTo>
                    <a:pt x="1366497" y="2107796"/>
                    <a:pt x="1385547" y="2063028"/>
                    <a:pt x="1421742" y="2030643"/>
                  </a:cubicBezTo>
                  <a:cubicBezTo>
                    <a:pt x="1469367" y="1983971"/>
                    <a:pt x="1538899" y="1962063"/>
                    <a:pt x="1605574" y="1969683"/>
                  </a:cubicBezTo>
                  <a:cubicBezTo>
                    <a:pt x="1734162" y="1980161"/>
                    <a:pt x="1845604" y="2093508"/>
                    <a:pt x="1847509" y="2224001"/>
                  </a:cubicBezTo>
                  <a:cubicBezTo>
                    <a:pt x="1847509" y="2337348"/>
                    <a:pt x="1777977" y="2433551"/>
                    <a:pt x="1709397" y="2517371"/>
                  </a:cubicBezTo>
                  <a:cubicBezTo>
                    <a:pt x="1571284" y="2677391"/>
                    <a:pt x="1375069" y="2784071"/>
                    <a:pt x="1166472" y="2817408"/>
                  </a:cubicBezTo>
                  <a:cubicBezTo>
                    <a:pt x="1084557" y="2831696"/>
                    <a:pt x="1001689" y="2830743"/>
                    <a:pt x="919774" y="2829791"/>
                  </a:cubicBezTo>
                  <a:cubicBezTo>
                    <a:pt x="697842" y="2825028"/>
                    <a:pt x="478767" y="2741208"/>
                    <a:pt x="313984" y="2590713"/>
                  </a:cubicBezTo>
                  <a:cubicBezTo>
                    <a:pt x="123484" y="2423073"/>
                    <a:pt x="12042" y="2171613"/>
                    <a:pt x="8232" y="1918248"/>
                  </a:cubicBezTo>
                  <a:cubicBezTo>
                    <a:pt x="7279" y="1622973"/>
                    <a:pt x="8232" y="1327698"/>
                    <a:pt x="7279" y="1032423"/>
                  </a:cubicBezTo>
                  <a:cubicBezTo>
                    <a:pt x="7279" y="961938"/>
                    <a:pt x="5374" y="891453"/>
                    <a:pt x="15852" y="821921"/>
                  </a:cubicBezTo>
                  <a:cubicBezTo>
                    <a:pt x="42522" y="615228"/>
                    <a:pt x="143487" y="419013"/>
                    <a:pt x="293029" y="273281"/>
                  </a:cubicBezTo>
                  <a:cubicBezTo>
                    <a:pt x="443524" y="124691"/>
                    <a:pt x="646407" y="31346"/>
                    <a:pt x="856909" y="11343"/>
                  </a:cubicBezTo>
                  <a:moveTo>
                    <a:pt x="823572" y="546648"/>
                  </a:moveTo>
                  <a:cubicBezTo>
                    <a:pt x="674982" y="592368"/>
                    <a:pt x="555919" y="725718"/>
                    <a:pt x="533059" y="880976"/>
                  </a:cubicBezTo>
                  <a:cubicBezTo>
                    <a:pt x="518772" y="977178"/>
                    <a:pt x="528297" y="1075286"/>
                    <a:pt x="525439" y="1172441"/>
                  </a:cubicBezTo>
                  <a:cubicBezTo>
                    <a:pt x="823572" y="1174346"/>
                    <a:pt x="1122657" y="1172441"/>
                    <a:pt x="1420789" y="1173393"/>
                  </a:cubicBezTo>
                  <a:cubicBezTo>
                    <a:pt x="1420789" y="1098146"/>
                    <a:pt x="1420789" y="1022898"/>
                    <a:pt x="1420789" y="947651"/>
                  </a:cubicBezTo>
                  <a:cubicBezTo>
                    <a:pt x="1421742" y="870498"/>
                    <a:pt x="1397929" y="793346"/>
                    <a:pt x="1358877" y="727623"/>
                  </a:cubicBezTo>
                  <a:cubicBezTo>
                    <a:pt x="1290297" y="614276"/>
                    <a:pt x="1165519" y="535218"/>
                    <a:pt x="1033122" y="528551"/>
                  </a:cubicBezTo>
                  <a:cubicBezTo>
                    <a:pt x="963589" y="524741"/>
                    <a:pt x="891199" y="523788"/>
                    <a:pt x="823572" y="546648"/>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4" name="Freeform: Shape 401">
              <a:extLst>
                <a:ext uri="{FF2B5EF4-FFF2-40B4-BE49-F238E27FC236}">
                  <a16:creationId xmlns:a16="http://schemas.microsoft.com/office/drawing/2014/main" id="{C855587E-19E8-C9D6-DDB5-09E97CD1C931}"/>
                </a:ext>
              </a:extLst>
            </p:cNvPr>
            <p:cNvSpPr/>
            <p:nvPr/>
          </p:nvSpPr>
          <p:spPr>
            <a:xfrm>
              <a:off x="2543619" y="-9229863"/>
              <a:ext cx="1943100" cy="2828925"/>
            </a:xfrm>
            <a:custGeom>
              <a:avLst/>
              <a:gdLst>
                <a:gd name="connsiteX0" fmla="*/ 92901 w 1943100"/>
                <a:gd name="connsiteY0" fmla="*/ 70143 h 2828925"/>
                <a:gd name="connsiteX1" fmla="*/ 273876 w 1943100"/>
                <a:gd name="connsiteY1" fmla="*/ 7278 h 2828925"/>
                <a:gd name="connsiteX2" fmla="*/ 997776 w 1943100"/>
                <a:gd name="connsiteY2" fmla="*/ 7278 h 2828925"/>
                <a:gd name="connsiteX3" fmla="*/ 1529271 w 1943100"/>
                <a:gd name="connsiteY3" fmla="*/ 139675 h 2828925"/>
                <a:gd name="connsiteX4" fmla="*/ 1867409 w 1943100"/>
                <a:gd name="connsiteY4" fmla="*/ 526390 h 2828925"/>
                <a:gd name="connsiteX5" fmla="*/ 1944561 w 1943100"/>
                <a:gd name="connsiteY5" fmla="*/ 1003593 h 2828925"/>
                <a:gd name="connsiteX6" fmla="*/ 1944561 w 1943100"/>
                <a:gd name="connsiteY6" fmla="*/ 2575218 h 2828925"/>
                <a:gd name="connsiteX7" fmla="*/ 1879791 w 1943100"/>
                <a:gd name="connsiteY7" fmla="*/ 2752383 h 2828925"/>
                <a:gd name="connsiteX8" fmla="*/ 1490219 w 1943100"/>
                <a:gd name="connsiteY8" fmla="*/ 2749525 h 2828925"/>
                <a:gd name="connsiteX9" fmla="*/ 1428306 w 1943100"/>
                <a:gd name="connsiteY9" fmla="*/ 2585695 h 2828925"/>
                <a:gd name="connsiteX10" fmla="*/ 1428306 w 1943100"/>
                <a:gd name="connsiteY10" fmla="*/ 1033120 h 2828925"/>
                <a:gd name="connsiteX11" fmla="*/ 1415924 w 1943100"/>
                <a:gd name="connsiteY11" fmla="*/ 851193 h 2828925"/>
                <a:gd name="connsiteX12" fmla="*/ 1006349 w 1943100"/>
                <a:gd name="connsiteY12" fmla="*/ 526390 h 2828925"/>
                <a:gd name="connsiteX13" fmla="*/ 526289 w 1943100"/>
                <a:gd name="connsiteY13" fmla="*/ 526390 h 2828925"/>
                <a:gd name="connsiteX14" fmla="*/ 526289 w 1943100"/>
                <a:gd name="connsiteY14" fmla="*/ 2575218 h 2828925"/>
                <a:gd name="connsiteX15" fmla="*/ 469139 w 1943100"/>
                <a:gd name="connsiteY15" fmla="*/ 2743810 h 2828925"/>
                <a:gd name="connsiteX16" fmla="*/ 69089 w 1943100"/>
                <a:gd name="connsiteY16" fmla="*/ 2749525 h 2828925"/>
                <a:gd name="connsiteX17" fmla="*/ 7176 w 1943100"/>
                <a:gd name="connsiteY17" fmla="*/ 2575218 h 2828925"/>
                <a:gd name="connsiteX18" fmla="*/ 7176 w 1943100"/>
                <a:gd name="connsiteY18" fmla="*/ 270168 h 2828925"/>
                <a:gd name="connsiteX19" fmla="*/ 92901 w 1943100"/>
                <a:gd name="connsiteY19" fmla="*/ 70143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43100" h="2828925">
                  <a:moveTo>
                    <a:pt x="92901" y="70143"/>
                  </a:moveTo>
                  <a:cubicBezTo>
                    <a:pt x="141479" y="25375"/>
                    <a:pt x="209106" y="8230"/>
                    <a:pt x="273876" y="7278"/>
                  </a:cubicBezTo>
                  <a:cubicBezTo>
                    <a:pt x="514859" y="7278"/>
                    <a:pt x="755841" y="7278"/>
                    <a:pt x="997776" y="7278"/>
                  </a:cubicBezTo>
                  <a:cubicBezTo>
                    <a:pt x="1182561" y="4420"/>
                    <a:pt x="1369251" y="47283"/>
                    <a:pt x="1529271" y="139675"/>
                  </a:cubicBezTo>
                  <a:cubicBezTo>
                    <a:pt x="1680719" y="226353"/>
                    <a:pt x="1801686" y="364465"/>
                    <a:pt x="1867409" y="526390"/>
                  </a:cubicBezTo>
                  <a:cubicBezTo>
                    <a:pt x="1930274" y="676885"/>
                    <a:pt x="1948371" y="841668"/>
                    <a:pt x="1944561" y="1003593"/>
                  </a:cubicBezTo>
                  <a:cubicBezTo>
                    <a:pt x="1944561" y="1527468"/>
                    <a:pt x="1944561" y="2051343"/>
                    <a:pt x="1944561" y="2575218"/>
                  </a:cubicBezTo>
                  <a:cubicBezTo>
                    <a:pt x="1943609" y="2639035"/>
                    <a:pt x="1925511" y="2705710"/>
                    <a:pt x="1879791" y="2752383"/>
                  </a:cubicBezTo>
                  <a:cubicBezTo>
                    <a:pt x="1779779" y="2860015"/>
                    <a:pt x="1590231" y="2855253"/>
                    <a:pt x="1490219" y="2749525"/>
                  </a:cubicBezTo>
                  <a:cubicBezTo>
                    <a:pt x="1449261" y="2705710"/>
                    <a:pt x="1428306" y="2645703"/>
                    <a:pt x="1428306" y="2585695"/>
                  </a:cubicBezTo>
                  <a:cubicBezTo>
                    <a:pt x="1428306" y="2068488"/>
                    <a:pt x="1428306" y="1550328"/>
                    <a:pt x="1428306" y="1033120"/>
                  </a:cubicBezTo>
                  <a:cubicBezTo>
                    <a:pt x="1428306" y="972160"/>
                    <a:pt x="1431164" y="911200"/>
                    <a:pt x="1415924" y="851193"/>
                  </a:cubicBezTo>
                  <a:cubicBezTo>
                    <a:pt x="1374966" y="665455"/>
                    <a:pt x="1195896" y="525438"/>
                    <a:pt x="1006349" y="526390"/>
                  </a:cubicBezTo>
                  <a:cubicBezTo>
                    <a:pt x="846329" y="526390"/>
                    <a:pt x="686309" y="526390"/>
                    <a:pt x="526289" y="526390"/>
                  </a:cubicBezTo>
                  <a:cubicBezTo>
                    <a:pt x="525336" y="1209333"/>
                    <a:pt x="526289" y="1892275"/>
                    <a:pt x="526289" y="2575218"/>
                  </a:cubicBezTo>
                  <a:cubicBezTo>
                    <a:pt x="527241" y="2635225"/>
                    <a:pt x="511049" y="2698090"/>
                    <a:pt x="469139" y="2743810"/>
                  </a:cubicBezTo>
                  <a:cubicBezTo>
                    <a:pt x="370079" y="2858110"/>
                    <a:pt x="172911" y="2859063"/>
                    <a:pt x="69089" y="2749525"/>
                  </a:cubicBezTo>
                  <a:cubicBezTo>
                    <a:pt x="26226" y="2702853"/>
                    <a:pt x="6224" y="2638083"/>
                    <a:pt x="7176" y="2575218"/>
                  </a:cubicBezTo>
                  <a:cubicBezTo>
                    <a:pt x="7176" y="1806550"/>
                    <a:pt x="7176" y="1037883"/>
                    <a:pt x="7176" y="270168"/>
                  </a:cubicBezTo>
                  <a:cubicBezTo>
                    <a:pt x="8129" y="195873"/>
                    <a:pt x="36704" y="120625"/>
                    <a:pt x="92901" y="70143"/>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5" name="Freeform: Shape 402">
              <a:extLst>
                <a:ext uri="{FF2B5EF4-FFF2-40B4-BE49-F238E27FC236}">
                  <a16:creationId xmlns:a16="http://schemas.microsoft.com/office/drawing/2014/main" id="{58B94565-0944-A7D9-1B55-6C5DE44BA73B}"/>
                </a:ext>
              </a:extLst>
            </p:cNvPr>
            <p:cNvSpPr/>
            <p:nvPr/>
          </p:nvSpPr>
          <p:spPr>
            <a:xfrm>
              <a:off x="7854393" y="-9229630"/>
              <a:ext cx="533400" cy="2838450"/>
            </a:xfrm>
            <a:custGeom>
              <a:avLst/>
              <a:gdLst>
                <a:gd name="connsiteX0" fmla="*/ 216139 w 533400"/>
                <a:gd name="connsiteY0" fmla="*/ 11807 h 2838450"/>
                <a:gd name="connsiteX1" fmla="*/ 469504 w 533400"/>
                <a:gd name="connsiteY1" fmla="*/ 97532 h 2838450"/>
                <a:gd name="connsiteX2" fmla="*/ 528559 w 533400"/>
                <a:gd name="connsiteY2" fmla="*/ 270887 h 2838450"/>
                <a:gd name="connsiteX3" fmla="*/ 528559 w 533400"/>
                <a:gd name="connsiteY3" fmla="*/ 2575937 h 2838450"/>
                <a:gd name="connsiteX4" fmla="*/ 462837 w 533400"/>
                <a:gd name="connsiteY4" fmla="*/ 2752149 h 2838450"/>
                <a:gd name="connsiteX5" fmla="*/ 72312 w 533400"/>
                <a:gd name="connsiteY5" fmla="*/ 2753102 h 2838450"/>
                <a:gd name="connsiteX6" fmla="*/ 7542 w 533400"/>
                <a:gd name="connsiteY6" fmla="*/ 2576890 h 2838450"/>
                <a:gd name="connsiteX7" fmla="*/ 7542 w 533400"/>
                <a:gd name="connsiteY7" fmla="*/ 395664 h 2838450"/>
                <a:gd name="connsiteX8" fmla="*/ 21829 w 533400"/>
                <a:gd name="connsiteY8" fmla="*/ 176589 h 2838450"/>
                <a:gd name="connsiteX9" fmla="*/ 216139 w 533400"/>
                <a:gd name="connsiteY9" fmla="*/ 11807 h 283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400" h="2838450">
                  <a:moveTo>
                    <a:pt x="216139" y="11807"/>
                  </a:moveTo>
                  <a:cubicBezTo>
                    <a:pt x="307579" y="-5338"/>
                    <a:pt x="409496" y="25142"/>
                    <a:pt x="469504" y="97532"/>
                  </a:cubicBezTo>
                  <a:cubicBezTo>
                    <a:pt x="511414" y="145157"/>
                    <a:pt x="526654" y="208974"/>
                    <a:pt x="528559" y="270887"/>
                  </a:cubicBezTo>
                  <a:cubicBezTo>
                    <a:pt x="528559" y="1039554"/>
                    <a:pt x="528559" y="1807269"/>
                    <a:pt x="528559" y="2575937"/>
                  </a:cubicBezTo>
                  <a:cubicBezTo>
                    <a:pt x="527607" y="2639754"/>
                    <a:pt x="508557" y="2705477"/>
                    <a:pt x="462837" y="2752149"/>
                  </a:cubicBezTo>
                  <a:cubicBezTo>
                    <a:pt x="361871" y="2857877"/>
                    <a:pt x="173277" y="2857877"/>
                    <a:pt x="72312" y="2753102"/>
                  </a:cubicBezTo>
                  <a:cubicBezTo>
                    <a:pt x="26592" y="2706429"/>
                    <a:pt x="6589" y="2640707"/>
                    <a:pt x="7542" y="2576890"/>
                  </a:cubicBezTo>
                  <a:cubicBezTo>
                    <a:pt x="7542" y="1850132"/>
                    <a:pt x="7542" y="1122422"/>
                    <a:pt x="7542" y="395664"/>
                  </a:cubicBezTo>
                  <a:cubicBezTo>
                    <a:pt x="10399" y="322322"/>
                    <a:pt x="-1031" y="247074"/>
                    <a:pt x="21829" y="176589"/>
                  </a:cubicBezTo>
                  <a:cubicBezTo>
                    <a:pt x="49452" y="88959"/>
                    <a:pt x="128509" y="26094"/>
                    <a:pt x="216139" y="11807"/>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6" name="Freeform: Shape 403">
              <a:extLst>
                <a:ext uri="{FF2B5EF4-FFF2-40B4-BE49-F238E27FC236}">
                  <a16:creationId xmlns:a16="http://schemas.microsoft.com/office/drawing/2014/main" id="{14FAF52C-E9C7-1F6E-F01E-9D7150A7DDED}"/>
                </a:ext>
              </a:extLst>
            </p:cNvPr>
            <p:cNvSpPr/>
            <p:nvPr/>
          </p:nvSpPr>
          <p:spPr>
            <a:xfrm>
              <a:off x="11641295" y="-9229993"/>
              <a:ext cx="533400" cy="2828925"/>
            </a:xfrm>
            <a:custGeom>
              <a:avLst/>
              <a:gdLst>
                <a:gd name="connsiteX0" fmla="*/ 229713 w 533400"/>
                <a:gd name="connsiteY0" fmla="*/ 9312 h 2828925"/>
                <a:gd name="connsiteX1" fmla="*/ 463076 w 533400"/>
                <a:gd name="connsiteY1" fmla="*/ 89322 h 2828925"/>
                <a:gd name="connsiteX2" fmla="*/ 526893 w 533400"/>
                <a:gd name="connsiteY2" fmla="*/ 269345 h 2828925"/>
                <a:gd name="connsiteX3" fmla="*/ 526893 w 533400"/>
                <a:gd name="connsiteY3" fmla="*/ 2575347 h 2828925"/>
                <a:gd name="connsiteX4" fmla="*/ 464980 w 533400"/>
                <a:gd name="connsiteY4" fmla="*/ 2747750 h 2828925"/>
                <a:gd name="connsiteX5" fmla="*/ 37308 w 533400"/>
                <a:gd name="connsiteY5" fmla="*/ 2705840 h 2828925"/>
                <a:gd name="connsiteX6" fmla="*/ 7780 w 533400"/>
                <a:gd name="connsiteY6" fmla="*/ 2518197 h 2828925"/>
                <a:gd name="connsiteX7" fmla="*/ 7780 w 533400"/>
                <a:gd name="connsiteY7" fmla="*/ 327447 h 2828925"/>
                <a:gd name="connsiteX8" fmla="*/ 25878 w 533400"/>
                <a:gd name="connsiteY8" fmla="*/ 158855 h 2828925"/>
                <a:gd name="connsiteX9" fmla="*/ 229713 w 533400"/>
                <a:gd name="connsiteY9" fmla="*/ 9312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3400" h="2828925">
                  <a:moveTo>
                    <a:pt x="229713" y="9312"/>
                  </a:moveTo>
                  <a:cubicBezTo>
                    <a:pt x="313533" y="-1165"/>
                    <a:pt x="404972" y="26457"/>
                    <a:pt x="463076" y="89322"/>
                  </a:cubicBezTo>
                  <a:cubicBezTo>
                    <a:pt x="506891" y="137900"/>
                    <a:pt x="527845" y="204575"/>
                    <a:pt x="526893" y="269345"/>
                  </a:cubicBezTo>
                  <a:cubicBezTo>
                    <a:pt x="526893" y="1038012"/>
                    <a:pt x="526893" y="1806680"/>
                    <a:pt x="526893" y="2575347"/>
                  </a:cubicBezTo>
                  <a:cubicBezTo>
                    <a:pt x="527845" y="2637260"/>
                    <a:pt x="507843" y="2702030"/>
                    <a:pt x="464980" y="2747750"/>
                  </a:cubicBezTo>
                  <a:cubicBezTo>
                    <a:pt x="352585" y="2871575"/>
                    <a:pt x="119222" y="2855382"/>
                    <a:pt x="37308" y="2705840"/>
                  </a:cubicBezTo>
                  <a:cubicBezTo>
                    <a:pt x="1113" y="2649642"/>
                    <a:pt x="7780" y="2582015"/>
                    <a:pt x="7780" y="2518197"/>
                  </a:cubicBezTo>
                  <a:cubicBezTo>
                    <a:pt x="7780" y="1787630"/>
                    <a:pt x="7780" y="1058015"/>
                    <a:pt x="7780" y="327447"/>
                  </a:cubicBezTo>
                  <a:cubicBezTo>
                    <a:pt x="8733" y="271250"/>
                    <a:pt x="160" y="211242"/>
                    <a:pt x="25878" y="158855"/>
                  </a:cubicBezTo>
                  <a:cubicBezTo>
                    <a:pt x="60168" y="76940"/>
                    <a:pt x="142083" y="19790"/>
                    <a:pt x="229713" y="9312"/>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7" name="Freeform: Shape 404">
              <a:extLst>
                <a:ext uri="{FF2B5EF4-FFF2-40B4-BE49-F238E27FC236}">
                  <a16:creationId xmlns:a16="http://schemas.microsoft.com/office/drawing/2014/main" id="{0BAB53B1-C83E-4E7E-7233-D0A734B5C971}"/>
                </a:ext>
              </a:extLst>
            </p:cNvPr>
            <p:cNvSpPr/>
            <p:nvPr/>
          </p:nvSpPr>
          <p:spPr>
            <a:xfrm>
              <a:off x="9009737" y="-9228793"/>
              <a:ext cx="2000250" cy="2828925"/>
            </a:xfrm>
            <a:custGeom>
              <a:avLst/>
              <a:gdLst>
                <a:gd name="connsiteX0" fmla="*/ 111402 w 2000250"/>
                <a:gd name="connsiteY0" fmla="*/ 125270 h 2828925"/>
                <a:gd name="connsiteX1" fmla="*/ 333335 w 2000250"/>
                <a:gd name="connsiteY1" fmla="*/ 7160 h 2828925"/>
                <a:gd name="connsiteX2" fmla="*/ 1704935 w 2000250"/>
                <a:gd name="connsiteY2" fmla="*/ 7160 h 2828925"/>
                <a:gd name="connsiteX3" fmla="*/ 1904008 w 2000250"/>
                <a:gd name="connsiteY3" fmla="*/ 79550 h 2828925"/>
                <a:gd name="connsiteX4" fmla="*/ 2001163 w 2000250"/>
                <a:gd name="connsiteY4" fmla="*/ 326247 h 2828925"/>
                <a:gd name="connsiteX5" fmla="*/ 1929725 w 2000250"/>
                <a:gd name="connsiteY5" fmla="*/ 522462 h 2828925"/>
                <a:gd name="connsiteX6" fmla="*/ 716240 w 2000250"/>
                <a:gd name="connsiteY6" fmla="*/ 2302685 h 2828925"/>
                <a:gd name="connsiteX7" fmla="*/ 1731605 w 2000250"/>
                <a:gd name="connsiteY7" fmla="*/ 2302685 h 2828925"/>
                <a:gd name="connsiteX8" fmla="*/ 1944965 w 2000250"/>
                <a:gd name="connsiteY8" fmla="*/ 2416985 h 2828925"/>
                <a:gd name="connsiteX9" fmla="*/ 1865908 w 2000250"/>
                <a:gd name="connsiteY9" fmla="*/ 2792270 h 2828925"/>
                <a:gd name="connsiteX10" fmla="*/ 1646833 w 2000250"/>
                <a:gd name="connsiteY10" fmla="*/ 2828465 h 2828925"/>
                <a:gd name="connsiteX11" fmla="*/ 370482 w 2000250"/>
                <a:gd name="connsiteY11" fmla="*/ 2828465 h 2828925"/>
                <a:gd name="connsiteX12" fmla="*/ 204748 w 2000250"/>
                <a:gd name="connsiteY12" fmla="*/ 2815130 h 2828925"/>
                <a:gd name="connsiteX13" fmla="*/ 25677 w 2000250"/>
                <a:gd name="connsiteY13" fmla="*/ 2634155 h 2828925"/>
                <a:gd name="connsiteX14" fmla="*/ 34250 w 2000250"/>
                <a:gd name="connsiteY14" fmla="*/ 2379837 h 2828925"/>
                <a:gd name="connsiteX15" fmla="*/ 139025 w 2000250"/>
                <a:gd name="connsiteY15" fmla="*/ 2208387 h 2828925"/>
                <a:gd name="connsiteX16" fmla="*/ 1288692 w 2000250"/>
                <a:gd name="connsiteY16" fmla="*/ 532940 h 2828925"/>
                <a:gd name="connsiteX17" fmla="*/ 407630 w 2000250"/>
                <a:gd name="connsiteY17" fmla="*/ 532940 h 2828925"/>
                <a:gd name="connsiteX18" fmla="*/ 191413 w 2000250"/>
                <a:gd name="connsiteY18" fmla="*/ 494840 h 2828925"/>
                <a:gd name="connsiteX19" fmla="*/ 111402 w 2000250"/>
                <a:gd name="connsiteY19" fmla="*/ 125270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00250" h="2828925">
                  <a:moveTo>
                    <a:pt x="111402" y="125270"/>
                  </a:moveTo>
                  <a:cubicBezTo>
                    <a:pt x="156170" y="48117"/>
                    <a:pt x="245705" y="6207"/>
                    <a:pt x="333335" y="7160"/>
                  </a:cubicBezTo>
                  <a:cubicBezTo>
                    <a:pt x="790535" y="7160"/>
                    <a:pt x="1247735" y="7160"/>
                    <a:pt x="1704935" y="7160"/>
                  </a:cubicBezTo>
                  <a:cubicBezTo>
                    <a:pt x="1777325" y="7160"/>
                    <a:pt x="1849715" y="31925"/>
                    <a:pt x="1904008" y="79550"/>
                  </a:cubicBezTo>
                  <a:cubicBezTo>
                    <a:pt x="1971635" y="141462"/>
                    <a:pt x="2006877" y="234807"/>
                    <a:pt x="2001163" y="326247"/>
                  </a:cubicBezTo>
                  <a:cubicBezTo>
                    <a:pt x="1995448" y="396732"/>
                    <a:pt x="1970683" y="465312"/>
                    <a:pt x="1929725" y="522462"/>
                  </a:cubicBezTo>
                  <a:cubicBezTo>
                    <a:pt x="1525865" y="1116822"/>
                    <a:pt x="1119148" y="1709277"/>
                    <a:pt x="716240" y="2302685"/>
                  </a:cubicBezTo>
                  <a:cubicBezTo>
                    <a:pt x="1054377" y="2301732"/>
                    <a:pt x="1393467" y="2302685"/>
                    <a:pt x="1731605" y="2302685"/>
                  </a:cubicBezTo>
                  <a:cubicBezTo>
                    <a:pt x="1815425" y="2302685"/>
                    <a:pt x="1902102" y="2343642"/>
                    <a:pt x="1944965" y="2416985"/>
                  </a:cubicBezTo>
                  <a:cubicBezTo>
                    <a:pt x="2023071" y="2536047"/>
                    <a:pt x="1991638" y="2717975"/>
                    <a:pt x="1865908" y="2792270"/>
                  </a:cubicBezTo>
                  <a:cubicBezTo>
                    <a:pt x="1800185" y="2833227"/>
                    <a:pt x="1720175" y="2829417"/>
                    <a:pt x="1646833" y="2828465"/>
                  </a:cubicBezTo>
                  <a:cubicBezTo>
                    <a:pt x="1221065" y="2828465"/>
                    <a:pt x="796250" y="2828465"/>
                    <a:pt x="370482" y="2828465"/>
                  </a:cubicBezTo>
                  <a:cubicBezTo>
                    <a:pt x="315238" y="2827512"/>
                    <a:pt x="258088" y="2833227"/>
                    <a:pt x="204748" y="2815130"/>
                  </a:cubicBezTo>
                  <a:cubicBezTo>
                    <a:pt x="119975" y="2788460"/>
                    <a:pt x="52348" y="2717975"/>
                    <a:pt x="25677" y="2634155"/>
                  </a:cubicBezTo>
                  <a:cubicBezTo>
                    <a:pt x="-2898" y="2552240"/>
                    <a:pt x="2818" y="2460800"/>
                    <a:pt x="34250" y="2379837"/>
                  </a:cubicBezTo>
                  <a:cubicBezTo>
                    <a:pt x="58063" y="2316972"/>
                    <a:pt x="102830" y="2264585"/>
                    <a:pt x="139025" y="2208387"/>
                  </a:cubicBezTo>
                  <a:cubicBezTo>
                    <a:pt x="521930" y="1650222"/>
                    <a:pt x="904835" y="1091105"/>
                    <a:pt x="1288692" y="532940"/>
                  </a:cubicBezTo>
                  <a:cubicBezTo>
                    <a:pt x="995323" y="531987"/>
                    <a:pt x="701000" y="532940"/>
                    <a:pt x="407630" y="532940"/>
                  </a:cubicBezTo>
                  <a:cubicBezTo>
                    <a:pt x="334288" y="533892"/>
                    <a:pt x="255230" y="536750"/>
                    <a:pt x="191413" y="494840"/>
                  </a:cubicBezTo>
                  <a:cubicBezTo>
                    <a:pt x="68540" y="423402"/>
                    <a:pt x="36155" y="244332"/>
                    <a:pt x="111402" y="125270"/>
                  </a:cubicBezTo>
                  <a:close/>
                </a:path>
              </a:pathLst>
            </a:custGeom>
            <a:solidFill>
              <a:schemeClr val="tx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8" name="Freeform: Shape 405">
              <a:extLst>
                <a:ext uri="{FF2B5EF4-FFF2-40B4-BE49-F238E27FC236}">
                  <a16:creationId xmlns:a16="http://schemas.microsoft.com/office/drawing/2014/main" id="{19AFF5D0-25F6-7D58-FFD2-AF8290B66600}"/>
                </a:ext>
              </a:extLst>
            </p:cNvPr>
            <p:cNvSpPr/>
            <p:nvPr/>
          </p:nvSpPr>
          <p:spPr>
            <a:xfrm>
              <a:off x="3528057" y="-5281074"/>
              <a:ext cx="542925" cy="742950"/>
            </a:xfrm>
            <a:custGeom>
              <a:avLst/>
              <a:gdLst>
                <a:gd name="connsiteX0" fmla="*/ 70488 w 542925"/>
                <a:gd name="connsiteY0" fmla="*/ 122806 h 742950"/>
                <a:gd name="connsiteX1" fmla="*/ 499113 w 542925"/>
                <a:gd name="connsiteY1" fmla="*/ 102804 h 742950"/>
                <a:gd name="connsiteX2" fmla="*/ 536261 w 542925"/>
                <a:gd name="connsiteY2" fmla="*/ 161859 h 742950"/>
                <a:gd name="connsiteX3" fmla="*/ 466728 w 542925"/>
                <a:gd name="connsiteY3" fmla="*/ 205674 h 742950"/>
                <a:gd name="connsiteX4" fmla="*/ 353380 w 542925"/>
                <a:gd name="connsiteY4" fmla="*/ 93279 h 742950"/>
                <a:gd name="connsiteX5" fmla="*/ 169548 w 542925"/>
                <a:gd name="connsiteY5" fmla="*/ 129474 h 742950"/>
                <a:gd name="connsiteX6" fmla="*/ 100015 w 542925"/>
                <a:gd name="connsiteY6" fmla="*/ 331404 h 742950"/>
                <a:gd name="connsiteX7" fmla="*/ 135258 w 542925"/>
                <a:gd name="connsiteY7" fmla="*/ 579054 h 742950"/>
                <a:gd name="connsiteX8" fmla="*/ 373383 w 542925"/>
                <a:gd name="connsiteY8" fmla="*/ 644776 h 742950"/>
                <a:gd name="connsiteX9" fmla="*/ 472443 w 542925"/>
                <a:gd name="connsiteY9" fmla="*/ 534286 h 742950"/>
                <a:gd name="connsiteX10" fmla="*/ 540070 w 542925"/>
                <a:gd name="connsiteY10" fmla="*/ 577149 h 742950"/>
                <a:gd name="connsiteX11" fmla="*/ 379098 w 542925"/>
                <a:gd name="connsiteY11" fmla="*/ 725739 h 742950"/>
                <a:gd name="connsiteX12" fmla="*/ 97158 w 542925"/>
                <a:gd name="connsiteY12" fmla="*/ 663826 h 742950"/>
                <a:gd name="connsiteX13" fmla="*/ 7623 w 542925"/>
                <a:gd name="connsiteY13" fmla="*/ 425701 h 742950"/>
                <a:gd name="connsiteX14" fmla="*/ 70488 w 542925"/>
                <a:gd name="connsiteY14" fmla="*/ 122806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2925" h="742950">
                  <a:moveTo>
                    <a:pt x="70488" y="122806"/>
                  </a:moveTo>
                  <a:cubicBezTo>
                    <a:pt x="159070" y="-22926"/>
                    <a:pt x="398148" y="-32451"/>
                    <a:pt x="499113" y="102804"/>
                  </a:cubicBezTo>
                  <a:cubicBezTo>
                    <a:pt x="513400" y="120901"/>
                    <a:pt x="524830" y="141856"/>
                    <a:pt x="536261" y="161859"/>
                  </a:cubicBezTo>
                  <a:cubicBezTo>
                    <a:pt x="513400" y="176146"/>
                    <a:pt x="489588" y="190434"/>
                    <a:pt x="466728" y="205674"/>
                  </a:cubicBezTo>
                  <a:cubicBezTo>
                    <a:pt x="444820" y="156144"/>
                    <a:pt x="406720" y="110424"/>
                    <a:pt x="353380" y="93279"/>
                  </a:cubicBezTo>
                  <a:cubicBezTo>
                    <a:pt x="291468" y="76134"/>
                    <a:pt x="218125" y="82801"/>
                    <a:pt x="169548" y="129474"/>
                  </a:cubicBezTo>
                  <a:cubicBezTo>
                    <a:pt x="114303" y="179956"/>
                    <a:pt x="99063" y="259014"/>
                    <a:pt x="100015" y="331404"/>
                  </a:cubicBezTo>
                  <a:cubicBezTo>
                    <a:pt x="101920" y="414271"/>
                    <a:pt x="89538" y="504759"/>
                    <a:pt x="135258" y="579054"/>
                  </a:cubicBezTo>
                  <a:cubicBezTo>
                    <a:pt x="180978" y="660016"/>
                    <a:pt x="292420" y="681924"/>
                    <a:pt x="373383" y="644776"/>
                  </a:cubicBezTo>
                  <a:cubicBezTo>
                    <a:pt x="421008" y="624774"/>
                    <a:pt x="451488" y="580006"/>
                    <a:pt x="472443" y="534286"/>
                  </a:cubicBezTo>
                  <a:cubicBezTo>
                    <a:pt x="494350" y="548574"/>
                    <a:pt x="517210" y="562861"/>
                    <a:pt x="540070" y="577149"/>
                  </a:cubicBezTo>
                  <a:cubicBezTo>
                    <a:pt x="507685" y="644776"/>
                    <a:pt x="452440" y="703831"/>
                    <a:pt x="379098" y="725739"/>
                  </a:cubicBezTo>
                  <a:cubicBezTo>
                    <a:pt x="283848" y="754314"/>
                    <a:pt x="168595" y="738121"/>
                    <a:pt x="97158" y="663826"/>
                  </a:cubicBezTo>
                  <a:cubicBezTo>
                    <a:pt x="36198" y="600961"/>
                    <a:pt x="13338" y="510474"/>
                    <a:pt x="7623" y="425701"/>
                  </a:cubicBezTo>
                  <a:cubicBezTo>
                    <a:pt x="4765" y="322831"/>
                    <a:pt x="13338" y="212341"/>
                    <a:pt x="70488" y="122806"/>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69" name="Freeform: Shape 406">
              <a:extLst>
                <a:ext uri="{FF2B5EF4-FFF2-40B4-BE49-F238E27FC236}">
                  <a16:creationId xmlns:a16="http://schemas.microsoft.com/office/drawing/2014/main" id="{A78A3F23-FE5E-0107-01ED-814D8D7D0335}"/>
                </a:ext>
              </a:extLst>
            </p:cNvPr>
            <p:cNvSpPr/>
            <p:nvPr/>
          </p:nvSpPr>
          <p:spPr>
            <a:xfrm>
              <a:off x="1425416" y="-5267753"/>
              <a:ext cx="295275" cy="714375"/>
            </a:xfrm>
            <a:custGeom>
              <a:avLst/>
              <a:gdLst>
                <a:gd name="connsiteX0" fmla="*/ 7144 w 295275"/>
                <a:gd name="connsiteY0" fmla="*/ 7567 h 714375"/>
                <a:gd name="connsiteX1" fmla="*/ 292894 w 295275"/>
                <a:gd name="connsiteY1" fmla="*/ 7567 h 714375"/>
                <a:gd name="connsiteX2" fmla="*/ 292894 w 295275"/>
                <a:gd name="connsiteY2" fmla="*/ 78052 h 714375"/>
                <a:gd name="connsiteX3" fmla="*/ 193834 w 295275"/>
                <a:gd name="connsiteY3" fmla="*/ 78052 h 714375"/>
                <a:gd name="connsiteX4" fmla="*/ 193834 w 295275"/>
                <a:gd name="connsiteY4" fmla="*/ 641932 h 714375"/>
                <a:gd name="connsiteX5" fmla="*/ 292894 w 295275"/>
                <a:gd name="connsiteY5" fmla="*/ 640980 h 714375"/>
                <a:gd name="connsiteX6" fmla="*/ 292894 w 295275"/>
                <a:gd name="connsiteY6" fmla="*/ 714322 h 714375"/>
                <a:gd name="connsiteX7" fmla="*/ 7144 w 295275"/>
                <a:gd name="connsiteY7" fmla="*/ 714322 h 714375"/>
                <a:gd name="connsiteX8" fmla="*/ 7144 w 295275"/>
                <a:gd name="connsiteY8" fmla="*/ 641932 h 714375"/>
                <a:gd name="connsiteX9" fmla="*/ 108109 w 295275"/>
                <a:gd name="connsiteY9" fmla="*/ 641932 h 714375"/>
                <a:gd name="connsiteX10" fmla="*/ 108109 w 295275"/>
                <a:gd name="connsiteY10" fmla="*/ 78052 h 714375"/>
                <a:gd name="connsiteX11" fmla="*/ 7144 w 295275"/>
                <a:gd name="connsiteY11" fmla="*/ 78052 h 714375"/>
                <a:gd name="connsiteX12" fmla="*/ 7144 w 295275"/>
                <a:gd name="connsiteY12" fmla="*/ 7567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5275" h="714375">
                  <a:moveTo>
                    <a:pt x="7144" y="7567"/>
                  </a:moveTo>
                  <a:cubicBezTo>
                    <a:pt x="102394" y="6615"/>
                    <a:pt x="197644" y="7567"/>
                    <a:pt x="292894" y="7567"/>
                  </a:cubicBezTo>
                  <a:cubicBezTo>
                    <a:pt x="292894" y="31380"/>
                    <a:pt x="292894" y="54240"/>
                    <a:pt x="292894" y="78052"/>
                  </a:cubicBezTo>
                  <a:cubicBezTo>
                    <a:pt x="259556" y="78052"/>
                    <a:pt x="227171" y="79005"/>
                    <a:pt x="193834" y="78052"/>
                  </a:cubicBezTo>
                  <a:cubicBezTo>
                    <a:pt x="192881" y="265695"/>
                    <a:pt x="193834" y="454290"/>
                    <a:pt x="193834" y="641932"/>
                  </a:cubicBezTo>
                  <a:cubicBezTo>
                    <a:pt x="227171" y="641932"/>
                    <a:pt x="260509" y="641932"/>
                    <a:pt x="292894" y="640980"/>
                  </a:cubicBezTo>
                  <a:cubicBezTo>
                    <a:pt x="292894" y="665745"/>
                    <a:pt x="292894" y="689557"/>
                    <a:pt x="292894" y="714322"/>
                  </a:cubicBezTo>
                  <a:cubicBezTo>
                    <a:pt x="197644" y="714322"/>
                    <a:pt x="102394" y="714322"/>
                    <a:pt x="7144" y="714322"/>
                  </a:cubicBezTo>
                  <a:cubicBezTo>
                    <a:pt x="7144" y="689557"/>
                    <a:pt x="7144" y="665745"/>
                    <a:pt x="7144" y="641932"/>
                  </a:cubicBezTo>
                  <a:cubicBezTo>
                    <a:pt x="40481" y="641932"/>
                    <a:pt x="73819" y="641932"/>
                    <a:pt x="108109" y="641932"/>
                  </a:cubicBezTo>
                  <a:cubicBezTo>
                    <a:pt x="108109" y="454290"/>
                    <a:pt x="108109" y="266647"/>
                    <a:pt x="108109" y="78052"/>
                  </a:cubicBezTo>
                  <a:cubicBezTo>
                    <a:pt x="74771" y="78052"/>
                    <a:pt x="41434" y="78052"/>
                    <a:pt x="7144" y="78052"/>
                  </a:cubicBezTo>
                  <a:cubicBezTo>
                    <a:pt x="7144" y="54240"/>
                    <a:pt x="7144" y="31380"/>
                    <a:pt x="7144" y="7567"/>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0" name="Freeform: Shape 407">
              <a:extLst>
                <a:ext uri="{FF2B5EF4-FFF2-40B4-BE49-F238E27FC236}">
                  <a16:creationId xmlns:a16="http://schemas.microsoft.com/office/drawing/2014/main" id="{D04B77A1-91BB-7B63-0447-2AB975725345}"/>
                </a:ext>
              </a:extLst>
            </p:cNvPr>
            <p:cNvSpPr/>
            <p:nvPr/>
          </p:nvSpPr>
          <p:spPr>
            <a:xfrm>
              <a:off x="1869810" y="-5267329"/>
              <a:ext cx="514350" cy="714375"/>
            </a:xfrm>
            <a:custGeom>
              <a:avLst/>
              <a:gdLst>
                <a:gd name="connsiteX0" fmla="*/ 7567 w 514350"/>
                <a:gd name="connsiteY0" fmla="*/ 7144 h 714375"/>
                <a:gd name="connsiteX1" fmla="*/ 310462 w 514350"/>
                <a:gd name="connsiteY1" fmla="*/ 7144 h 714375"/>
                <a:gd name="connsiteX2" fmla="*/ 459052 w 514350"/>
                <a:gd name="connsiteY2" fmla="*/ 84296 h 714375"/>
                <a:gd name="connsiteX3" fmla="*/ 465720 w 514350"/>
                <a:gd name="connsiteY3" fmla="*/ 273844 h 714375"/>
                <a:gd name="connsiteX4" fmla="*/ 368565 w 514350"/>
                <a:gd name="connsiteY4" fmla="*/ 340519 h 714375"/>
                <a:gd name="connsiteX5" fmla="*/ 476197 w 514350"/>
                <a:gd name="connsiteY5" fmla="*/ 399574 h 714375"/>
                <a:gd name="connsiteX6" fmla="*/ 346657 w 514350"/>
                <a:gd name="connsiteY6" fmla="*/ 711994 h 714375"/>
                <a:gd name="connsiteX7" fmla="*/ 7567 w 514350"/>
                <a:gd name="connsiteY7" fmla="*/ 712946 h 714375"/>
                <a:gd name="connsiteX8" fmla="*/ 7567 w 514350"/>
                <a:gd name="connsiteY8" fmla="*/ 7144 h 714375"/>
                <a:gd name="connsiteX9" fmla="*/ 94245 w 514350"/>
                <a:gd name="connsiteY9" fmla="*/ 83344 h 714375"/>
                <a:gd name="connsiteX10" fmla="*/ 94245 w 514350"/>
                <a:gd name="connsiteY10" fmla="*/ 310991 h 714375"/>
                <a:gd name="connsiteX11" fmla="*/ 300937 w 514350"/>
                <a:gd name="connsiteY11" fmla="*/ 310039 h 714375"/>
                <a:gd name="connsiteX12" fmla="*/ 392377 w 514350"/>
                <a:gd name="connsiteY12" fmla="*/ 230981 h 714375"/>
                <a:gd name="connsiteX13" fmla="*/ 388567 w 514350"/>
                <a:gd name="connsiteY13" fmla="*/ 140494 h 714375"/>
                <a:gd name="connsiteX14" fmla="*/ 331417 w 514350"/>
                <a:gd name="connsiteY14" fmla="*/ 85249 h 714375"/>
                <a:gd name="connsiteX15" fmla="*/ 94245 w 514350"/>
                <a:gd name="connsiteY15" fmla="*/ 83344 h 714375"/>
                <a:gd name="connsiteX16" fmla="*/ 94245 w 514350"/>
                <a:gd name="connsiteY16" fmla="*/ 385286 h 714375"/>
                <a:gd name="connsiteX17" fmla="*/ 94245 w 514350"/>
                <a:gd name="connsiteY17" fmla="*/ 637699 h 714375"/>
                <a:gd name="connsiteX18" fmla="*/ 324750 w 514350"/>
                <a:gd name="connsiteY18" fmla="*/ 635794 h 714375"/>
                <a:gd name="connsiteX19" fmla="*/ 417142 w 514350"/>
                <a:gd name="connsiteY19" fmla="*/ 547211 h 714375"/>
                <a:gd name="connsiteX20" fmla="*/ 403807 w 514350"/>
                <a:gd name="connsiteY20" fmla="*/ 433864 h 714375"/>
                <a:gd name="connsiteX21" fmla="*/ 310462 w 514350"/>
                <a:gd name="connsiteY21" fmla="*/ 385286 h 714375"/>
                <a:gd name="connsiteX22" fmla="*/ 94245 w 514350"/>
                <a:gd name="connsiteY22" fmla="*/ 385286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350" h="714375">
                  <a:moveTo>
                    <a:pt x="7567" y="7144"/>
                  </a:moveTo>
                  <a:cubicBezTo>
                    <a:pt x="108532" y="7144"/>
                    <a:pt x="209497" y="7144"/>
                    <a:pt x="310462" y="7144"/>
                  </a:cubicBezTo>
                  <a:cubicBezTo>
                    <a:pt x="368565" y="7144"/>
                    <a:pt x="428572" y="33814"/>
                    <a:pt x="459052" y="84296"/>
                  </a:cubicBezTo>
                  <a:cubicBezTo>
                    <a:pt x="492390" y="140494"/>
                    <a:pt x="496200" y="215741"/>
                    <a:pt x="465720" y="273844"/>
                  </a:cubicBezTo>
                  <a:cubicBezTo>
                    <a:pt x="446670" y="310991"/>
                    <a:pt x="407617" y="330994"/>
                    <a:pt x="368565" y="340519"/>
                  </a:cubicBezTo>
                  <a:cubicBezTo>
                    <a:pt x="409522" y="348139"/>
                    <a:pt x="450480" y="365284"/>
                    <a:pt x="476197" y="399574"/>
                  </a:cubicBezTo>
                  <a:cubicBezTo>
                    <a:pt x="559065" y="508159"/>
                    <a:pt x="488580" y="700564"/>
                    <a:pt x="346657" y="711994"/>
                  </a:cubicBezTo>
                  <a:cubicBezTo>
                    <a:pt x="233310" y="714851"/>
                    <a:pt x="119962" y="712946"/>
                    <a:pt x="7567" y="712946"/>
                  </a:cubicBezTo>
                  <a:cubicBezTo>
                    <a:pt x="7567" y="478631"/>
                    <a:pt x="6615" y="242411"/>
                    <a:pt x="7567" y="7144"/>
                  </a:cubicBezTo>
                  <a:moveTo>
                    <a:pt x="94245" y="83344"/>
                  </a:moveTo>
                  <a:cubicBezTo>
                    <a:pt x="94245" y="159544"/>
                    <a:pt x="93292" y="235744"/>
                    <a:pt x="94245" y="310991"/>
                  </a:cubicBezTo>
                  <a:cubicBezTo>
                    <a:pt x="162825" y="310991"/>
                    <a:pt x="231405" y="311944"/>
                    <a:pt x="300937" y="310039"/>
                  </a:cubicBezTo>
                  <a:cubicBezTo>
                    <a:pt x="344752" y="310039"/>
                    <a:pt x="390472" y="276701"/>
                    <a:pt x="392377" y="230981"/>
                  </a:cubicBezTo>
                  <a:cubicBezTo>
                    <a:pt x="394282" y="200501"/>
                    <a:pt x="395235" y="170021"/>
                    <a:pt x="388567" y="140494"/>
                  </a:cubicBezTo>
                  <a:cubicBezTo>
                    <a:pt x="379995" y="112871"/>
                    <a:pt x="354277" y="98584"/>
                    <a:pt x="331417" y="85249"/>
                  </a:cubicBezTo>
                  <a:cubicBezTo>
                    <a:pt x="251407" y="80486"/>
                    <a:pt x="172350" y="84296"/>
                    <a:pt x="94245" y="83344"/>
                  </a:cubicBezTo>
                  <a:moveTo>
                    <a:pt x="94245" y="385286"/>
                  </a:moveTo>
                  <a:cubicBezTo>
                    <a:pt x="93292" y="469106"/>
                    <a:pt x="94245" y="553879"/>
                    <a:pt x="94245" y="637699"/>
                  </a:cubicBezTo>
                  <a:cubicBezTo>
                    <a:pt x="171397" y="636746"/>
                    <a:pt x="248550" y="639604"/>
                    <a:pt x="324750" y="635794"/>
                  </a:cubicBezTo>
                  <a:cubicBezTo>
                    <a:pt x="372375" y="632936"/>
                    <a:pt x="413332" y="594836"/>
                    <a:pt x="417142" y="547211"/>
                  </a:cubicBezTo>
                  <a:cubicBezTo>
                    <a:pt x="419047" y="509111"/>
                    <a:pt x="422857" y="468154"/>
                    <a:pt x="403807" y="433864"/>
                  </a:cubicBezTo>
                  <a:cubicBezTo>
                    <a:pt x="385710" y="401479"/>
                    <a:pt x="346657" y="384334"/>
                    <a:pt x="310462" y="385286"/>
                  </a:cubicBezTo>
                  <a:cubicBezTo>
                    <a:pt x="238072" y="385286"/>
                    <a:pt x="165682" y="386239"/>
                    <a:pt x="94245" y="385286"/>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1" name="Freeform: Shape 408">
              <a:extLst>
                <a:ext uri="{FF2B5EF4-FFF2-40B4-BE49-F238E27FC236}">
                  <a16:creationId xmlns:a16="http://schemas.microsoft.com/office/drawing/2014/main" id="{CE21B848-85DE-C5E4-D0BA-A557B391492F}"/>
                </a:ext>
              </a:extLst>
            </p:cNvPr>
            <p:cNvSpPr/>
            <p:nvPr/>
          </p:nvSpPr>
          <p:spPr>
            <a:xfrm>
              <a:off x="2535079" y="-5268044"/>
              <a:ext cx="647700" cy="714375"/>
            </a:xfrm>
            <a:custGeom>
              <a:avLst/>
              <a:gdLst>
                <a:gd name="connsiteX0" fmla="*/ 7144 w 647700"/>
                <a:gd name="connsiteY0" fmla="*/ 7858 h 714375"/>
                <a:gd name="connsiteX1" fmla="*/ 122396 w 647700"/>
                <a:gd name="connsiteY1" fmla="*/ 7858 h 714375"/>
                <a:gd name="connsiteX2" fmla="*/ 327184 w 647700"/>
                <a:gd name="connsiteY2" fmla="*/ 388858 h 714375"/>
                <a:gd name="connsiteX3" fmla="*/ 529114 w 647700"/>
                <a:gd name="connsiteY3" fmla="*/ 7858 h 714375"/>
                <a:gd name="connsiteX4" fmla="*/ 640556 w 647700"/>
                <a:gd name="connsiteY4" fmla="*/ 7858 h 714375"/>
                <a:gd name="connsiteX5" fmla="*/ 640556 w 647700"/>
                <a:gd name="connsiteY5" fmla="*/ 714613 h 714375"/>
                <a:gd name="connsiteX6" fmla="*/ 556736 w 647700"/>
                <a:gd name="connsiteY6" fmla="*/ 713661 h 714375"/>
                <a:gd name="connsiteX7" fmla="*/ 554831 w 647700"/>
                <a:gd name="connsiteY7" fmla="*/ 116443 h 714375"/>
                <a:gd name="connsiteX8" fmla="*/ 323374 w 647700"/>
                <a:gd name="connsiteY8" fmla="*/ 545068 h 714375"/>
                <a:gd name="connsiteX9" fmla="*/ 91916 w 647700"/>
                <a:gd name="connsiteY9" fmla="*/ 113586 h 714375"/>
                <a:gd name="connsiteX10" fmla="*/ 90964 w 647700"/>
                <a:gd name="connsiteY10" fmla="*/ 713661 h 714375"/>
                <a:gd name="connsiteX11" fmla="*/ 7144 w 647700"/>
                <a:gd name="connsiteY11" fmla="*/ 713661 h 714375"/>
                <a:gd name="connsiteX12" fmla="*/ 7144 w 647700"/>
                <a:gd name="connsiteY12" fmla="*/ 7858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7700" h="714375">
                  <a:moveTo>
                    <a:pt x="7144" y="7858"/>
                  </a:moveTo>
                  <a:cubicBezTo>
                    <a:pt x="45244" y="7858"/>
                    <a:pt x="84296" y="7858"/>
                    <a:pt x="122396" y="7858"/>
                  </a:cubicBezTo>
                  <a:cubicBezTo>
                    <a:pt x="190976" y="134541"/>
                    <a:pt x="255746" y="264081"/>
                    <a:pt x="327184" y="388858"/>
                  </a:cubicBezTo>
                  <a:cubicBezTo>
                    <a:pt x="393859" y="261223"/>
                    <a:pt x="462439" y="135493"/>
                    <a:pt x="529114" y="7858"/>
                  </a:cubicBezTo>
                  <a:cubicBezTo>
                    <a:pt x="566261" y="6906"/>
                    <a:pt x="603409" y="6906"/>
                    <a:pt x="640556" y="7858"/>
                  </a:cubicBezTo>
                  <a:cubicBezTo>
                    <a:pt x="640556" y="243126"/>
                    <a:pt x="640556" y="479346"/>
                    <a:pt x="640556" y="714613"/>
                  </a:cubicBezTo>
                  <a:cubicBezTo>
                    <a:pt x="611981" y="714613"/>
                    <a:pt x="584359" y="714613"/>
                    <a:pt x="556736" y="713661"/>
                  </a:cubicBezTo>
                  <a:cubicBezTo>
                    <a:pt x="555784" y="514588"/>
                    <a:pt x="558641" y="315516"/>
                    <a:pt x="554831" y="116443"/>
                  </a:cubicBezTo>
                  <a:cubicBezTo>
                    <a:pt x="481489" y="261223"/>
                    <a:pt x="403384" y="404098"/>
                    <a:pt x="323374" y="545068"/>
                  </a:cubicBezTo>
                  <a:cubicBezTo>
                    <a:pt x="247174" y="401241"/>
                    <a:pt x="165259" y="260271"/>
                    <a:pt x="91916" y="113586"/>
                  </a:cubicBezTo>
                  <a:cubicBezTo>
                    <a:pt x="90011" y="313611"/>
                    <a:pt x="91916" y="513636"/>
                    <a:pt x="90964" y="713661"/>
                  </a:cubicBezTo>
                  <a:cubicBezTo>
                    <a:pt x="63341" y="713661"/>
                    <a:pt x="34766" y="713661"/>
                    <a:pt x="7144" y="713661"/>
                  </a:cubicBezTo>
                  <a:cubicBezTo>
                    <a:pt x="7144" y="479346"/>
                    <a:pt x="7144" y="243126"/>
                    <a:pt x="7144" y="7858"/>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2" name="Freeform: Shape 409">
              <a:extLst>
                <a:ext uri="{FF2B5EF4-FFF2-40B4-BE49-F238E27FC236}">
                  <a16:creationId xmlns:a16="http://schemas.microsoft.com/office/drawing/2014/main" id="{794475DC-B17D-5543-EAA6-1F8746D258F0}"/>
                </a:ext>
              </a:extLst>
            </p:cNvPr>
            <p:cNvSpPr/>
            <p:nvPr/>
          </p:nvSpPr>
          <p:spPr>
            <a:xfrm>
              <a:off x="81431" y="-5096298"/>
              <a:ext cx="476250" cy="561975"/>
            </a:xfrm>
            <a:custGeom>
              <a:avLst/>
              <a:gdLst>
                <a:gd name="connsiteX0" fmla="*/ 28107 w 476250"/>
                <a:gd name="connsiteY0" fmla="*/ 108527 h 561975"/>
                <a:gd name="connsiteX1" fmla="*/ 202414 w 476250"/>
                <a:gd name="connsiteY1" fmla="*/ 7562 h 561975"/>
                <a:gd name="connsiteX2" fmla="*/ 361482 w 476250"/>
                <a:gd name="connsiteY2" fmla="*/ 52330 h 561975"/>
                <a:gd name="connsiteX3" fmla="*/ 415774 w 476250"/>
                <a:gd name="connsiteY3" fmla="*/ 176155 h 561975"/>
                <a:gd name="connsiteX4" fmla="*/ 416727 w 476250"/>
                <a:gd name="connsiteY4" fmla="*/ 471430 h 561975"/>
                <a:gd name="connsiteX5" fmla="*/ 474829 w 476250"/>
                <a:gd name="connsiteY5" fmla="*/ 469525 h 561975"/>
                <a:gd name="connsiteX6" fmla="*/ 474829 w 476250"/>
                <a:gd name="connsiteY6" fmla="*/ 543820 h 561975"/>
                <a:gd name="connsiteX7" fmla="*/ 369102 w 476250"/>
                <a:gd name="connsiteY7" fmla="*/ 522865 h 561975"/>
                <a:gd name="connsiteX8" fmla="*/ 339574 w 476250"/>
                <a:gd name="connsiteY8" fmla="*/ 455238 h 561975"/>
                <a:gd name="connsiteX9" fmla="*/ 256707 w 476250"/>
                <a:gd name="connsiteY9" fmla="*/ 541915 h 561975"/>
                <a:gd name="connsiteX10" fmla="*/ 67159 w 476250"/>
                <a:gd name="connsiteY10" fmla="*/ 521913 h 561975"/>
                <a:gd name="connsiteX11" fmla="*/ 72874 w 476250"/>
                <a:gd name="connsiteY11" fmla="*/ 275215 h 561975"/>
                <a:gd name="connsiteX12" fmla="*/ 332907 w 476250"/>
                <a:gd name="connsiteY12" fmla="*/ 242830 h 561975"/>
                <a:gd name="connsiteX13" fmla="*/ 295759 w 476250"/>
                <a:gd name="connsiteY13" fmla="*/ 99955 h 561975"/>
                <a:gd name="connsiteX14" fmla="*/ 77637 w 476250"/>
                <a:gd name="connsiteY14" fmla="*/ 154247 h 561975"/>
                <a:gd name="connsiteX15" fmla="*/ 28107 w 476250"/>
                <a:gd name="connsiteY15" fmla="*/ 108527 h 561975"/>
                <a:gd name="connsiteX16" fmla="*/ 130024 w 476250"/>
                <a:gd name="connsiteY16" fmla="*/ 322840 h 561975"/>
                <a:gd name="connsiteX17" fmla="*/ 95734 w 476250"/>
                <a:gd name="connsiteY17" fmla="*/ 423805 h 561975"/>
                <a:gd name="connsiteX18" fmla="*/ 174792 w 476250"/>
                <a:gd name="connsiteY18" fmla="*/ 484765 h 561975"/>
                <a:gd name="connsiteX19" fmla="*/ 309094 w 476250"/>
                <a:gd name="connsiteY19" fmla="*/ 445713 h 561975"/>
                <a:gd name="connsiteX20" fmla="*/ 332907 w 476250"/>
                <a:gd name="connsiteY20" fmla="*/ 304743 h 561975"/>
                <a:gd name="connsiteX21" fmla="*/ 130024 w 476250"/>
                <a:gd name="connsiteY21" fmla="*/ 32284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6250" h="561975">
                  <a:moveTo>
                    <a:pt x="28107" y="108527"/>
                  </a:moveTo>
                  <a:cubicBezTo>
                    <a:pt x="64302" y="47568"/>
                    <a:pt x="131929" y="7562"/>
                    <a:pt x="202414" y="7562"/>
                  </a:cubicBezTo>
                  <a:cubicBezTo>
                    <a:pt x="258612" y="4705"/>
                    <a:pt x="317667" y="16135"/>
                    <a:pt x="361482" y="52330"/>
                  </a:cubicBezTo>
                  <a:cubicBezTo>
                    <a:pt x="396724" y="82810"/>
                    <a:pt x="415774" y="129483"/>
                    <a:pt x="415774" y="176155"/>
                  </a:cubicBezTo>
                  <a:cubicBezTo>
                    <a:pt x="416727" y="274262"/>
                    <a:pt x="414822" y="372370"/>
                    <a:pt x="416727" y="471430"/>
                  </a:cubicBezTo>
                  <a:cubicBezTo>
                    <a:pt x="435777" y="470477"/>
                    <a:pt x="455779" y="470477"/>
                    <a:pt x="474829" y="469525"/>
                  </a:cubicBezTo>
                  <a:cubicBezTo>
                    <a:pt x="474829" y="494290"/>
                    <a:pt x="474829" y="519055"/>
                    <a:pt x="474829" y="543820"/>
                  </a:cubicBezTo>
                  <a:cubicBezTo>
                    <a:pt x="439587" y="541915"/>
                    <a:pt x="396724" y="550488"/>
                    <a:pt x="369102" y="522865"/>
                  </a:cubicBezTo>
                  <a:cubicBezTo>
                    <a:pt x="349099" y="506672"/>
                    <a:pt x="343384" y="480002"/>
                    <a:pt x="339574" y="455238"/>
                  </a:cubicBezTo>
                  <a:cubicBezTo>
                    <a:pt x="321477" y="491433"/>
                    <a:pt x="295759" y="527627"/>
                    <a:pt x="256707" y="541915"/>
                  </a:cubicBezTo>
                  <a:cubicBezTo>
                    <a:pt x="195747" y="564775"/>
                    <a:pt x="121452" y="560013"/>
                    <a:pt x="67159" y="521913"/>
                  </a:cubicBezTo>
                  <a:cubicBezTo>
                    <a:pt x="-12851" y="465715"/>
                    <a:pt x="-14756" y="323792"/>
                    <a:pt x="72874" y="275215"/>
                  </a:cubicBezTo>
                  <a:cubicBezTo>
                    <a:pt x="151932" y="230447"/>
                    <a:pt x="246229" y="244735"/>
                    <a:pt x="332907" y="242830"/>
                  </a:cubicBezTo>
                  <a:cubicBezTo>
                    <a:pt x="333859" y="193300"/>
                    <a:pt x="339574" y="133293"/>
                    <a:pt x="295759" y="99955"/>
                  </a:cubicBezTo>
                  <a:cubicBezTo>
                    <a:pt x="224322" y="52330"/>
                    <a:pt x="118594" y="79000"/>
                    <a:pt x="77637" y="154247"/>
                  </a:cubicBezTo>
                  <a:cubicBezTo>
                    <a:pt x="61444" y="139008"/>
                    <a:pt x="44299" y="123768"/>
                    <a:pt x="28107" y="108527"/>
                  </a:cubicBezTo>
                  <a:moveTo>
                    <a:pt x="130024" y="322840"/>
                  </a:moveTo>
                  <a:cubicBezTo>
                    <a:pt x="91924" y="340938"/>
                    <a:pt x="90019" y="387610"/>
                    <a:pt x="95734" y="423805"/>
                  </a:cubicBezTo>
                  <a:cubicBezTo>
                    <a:pt x="103354" y="460952"/>
                    <a:pt x="140502" y="480955"/>
                    <a:pt x="174792" y="484765"/>
                  </a:cubicBezTo>
                  <a:cubicBezTo>
                    <a:pt x="221464" y="488575"/>
                    <a:pt x="273852" y="480002"/>
                    <a:pt x="309094" y="445713"/>
                  </a:cubicBezTo>
                  <a:cubicBezTo>
                    <a:pt x="349099" y="409517"/>
                    <a:pt x="328144" y="351415"/>
                    <a:pt x="332907" y="304743"/>
                  </a:cubicBezTo>
                  <a:cubicBezTo>
                    <a:pt x="266232" y="308552"/>
                    <a:pt x="193842" y="293312"/>
                    <a:pt x="130024" y="322840"/>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3" name="Freeform: Shape 410">
              <a:extLst>
                <a:ext uri="{FF2B5EF4-FFF2-40B4-BE49-F238E27FC236}">
                  <a16:creationId xmlns:a16="http://schemas.microsoft.com/office/drawing/2014/main" id="{7BFFC193-52C6-D839-791F-7C81436B7040}"/>
                </a:ext>
              </a:extLst>
            </p:cNvPr>
            <p:cNvSpPr/>
            <p:nvPr/>
          </p:nvSpPr>
          <p:spPr>
            <a:xfrm>
              <a:off x="669369" y="-5096398"/>
              <a:ext cx="419100" cy="542925"/>
            </a:xfrm>
            <a:custGeom>
              <a:avLst/>
              <a:gdLst>
                <a:gd name="connsiteX0" fmla="*/ 185023 w 419100"/>
                <a:gd name="connsiteY0" fmla="*/ 14330 h 542925"/>
                <a:gd name="connsiteX1" fmla="*/ 358378 w 419100"/>
                <a:gd name="connsiteY1" fmla="*/ 50525 h 542925"/>
                <a:gd name="connsiteX2" fmla="*/ 415528 w 419100"/>
                <a:gd name="connsiteY2" fmla="*/ 204831 h 542925"/>
                <a:gd name="connsiteX3" fmla="*/ 415528 w 419100"/>
                <a:gd name="connsiteY3" fmla="*/ 542968 h 542925"/>
                <a:gd name="connsiteX4" fmla="*/ 333613 w 419100"/>
                <a:gd name="connsiteY4" fmla="*/ 543921 h 542925"/>
                <a:gd name="connsiteX5" fmla="*/ 333613 w 419100"/>
                <a:gd name="connsiteY5" fmla="*/ 233406 h 542925"/>
                <a:gd name="connsiteX6" fmla="*/ 288846 w 419100"/>
                <a:gd name="connsiteY6" fmla="*/ 103865 h 542925"/>
                <a:gd name="connsiteX7" fmla="*/ 185023 w 419100"/>
                <a:gd name="connsiteY7" fmla="*/ 84815 h 542925"/>
                <a:gd name="connsiteX8" fmla="*/ 87868 w 419100"/>
                <a:gd name="connsiteY8" fmla="*/ 177208 h 542925"/>
                <a:gd name="connsiteX9" fmla="*/ 87868 w 419100"/>
                <a:gd name="connsiteY9" fmla="*/ 543921 h 542925"/>
                <a:gd name="connsiteX10" fmla="*/ 7858 w 419100"/>
                <a:gd name="connsiteY10" fmla="*/ 543921 h 542925"/>
                <a:gd name="connsiteX11" fmla="*/ 7858 w 419100"/>
                <a:gd name="connsiteY11" fmla="*/ 19093 h 542925"/>
                <a:gd name="connsiteX12" fmla="*/ 88821 w 419100"/>
                <a:gd name="connsiteY12" fmla="*/ 19093 h 542925"/>
                <a:gd name="connsiteX13" fmla="*/ 87868 w 419100"/>
                <a:gd name="connsiteY13" fmla="*/ 105771 h 542925"/>
                <a:gd name="connsiteX14" fmla="*/ 185023 w 419100"/>
                <a:gd name="connsiteY14" fmla="*/ 14330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100" h="542925">
                  <a:moveTo>
                    <a:pt x="185023" y="14330"/>
                  </a:moveTo>
                  <a:cubicBezTo>
                    <a:pt x="244078" y="-910"/>
                    <a:pt x="313611" y="6710"/>
                    <a:pt x="358378" y="50525"/>
                  </a:cubicBezTo>
                  <a:cubicBezTo>
                    <a:pt x="400288" y="89578"/>
                    <a:pt x="415528" y="149585"/>
                    <a:pt x="415528" y="204831"/>
                  </a:cubicBezTo>
                  <a:cubicBezTo>
                    <a:pt x="415528" y="317226"/>
                    <a:pt x="415528" y="429621"/>
                    <a:pt x="415528" y="542968"/>
                  </a:cubicBezTo>
                  <a:cubicBezTo>
                    <a:pt x="387906" y="543921"/>
                    <a:pt x="361236" y="543921"/>
                    <a:pt x="333613" y="543921"/>
                  </a:cubicBezTo>
                  <a:cubicBezTo>
                    <a:pt x="333613" y="440098"/>
                    <a:pt x="333613" y="337228"/>
                    <a:pt x="333613" y="233406"/>
                  </a:cubicBezTo>
                  <a:cubicBezTo>
                    <a:pt x="333613" y="187685"/>
                    <a:pt x="327898" y="133393"/>
                    <a:pt x="288846" y="103865"/>
                  </a:cubicBezTo>
                  <a:cubicBezTo>
                    <a:pt x="260271" y="79100"/>
                    <a:pt x="220266" y="81958"/>
                    <a:pt x="185023" y="84815"/>
                  </a:cubicBezTo>
                  <a:cubicBezTo>
                    <a:pt x="137398" y="89578"/>
                    <a:pt x="87868" y="124821"/>
                    <a:pt x="87868" y="177208"/>
                  </a:cubicBezTo>
                  <a:cubicBezTo>
                    <a:pt x="86916" y="299128"/>
                    <a:pt x="87868" y="422001"/>
                    <a:pt x="87868" y="543921"/>
                  </a:cubicBezTo>
                  <a:cubicBezTo>
                    <a:pt x="61198" y="543921"/>
                    <a:pt x="34528" y="543921"/>
                    <a:pt x="7858" y="543921"/>
                  </a:cubicBezTo>
                  <a:cubicBezTo>
                    <a:pt x="6906" y="368660"/>
                    <a:pt x="6906" y="194353"/>
                    <a:pt x="7858" y="19093"/>
                  </a:cubicBezTo>
                  <a:cubicBezTo>
                    <a:pt x="34528" y="19093"/>
                    <a:pt x="61198" y="19093"/>
                    <a:pt x="88821" y="19093"/>
                  </a:cubicBezTo>
                  <a:cubicBezTo>
                    <a:pt x="88821" y="47668"/>
                    <a:pt x="88821" y="77196"/>
                    <a:pt x="87868" y="105771"/>
                  </a:cubicBezTo>
                  <a:cubicBezTo>
                    <a:pt x="109776" y="66718"/>
                    <a:pt x="139303" y="26713"/>
                    <a:pt x="185023" y="14330"/>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4" name="Freeform: Shape 411">
              <a:extLst>
                <a:ext uri="{FF2B5EF4-FFF2-40B4-BE49-F238E27FC236}">
                  <a16:creationId xmlns:a16="http://schemas.microsoft.com/office/drawing/2014/main" id="{98E35DA5-B4B0-ECE2-75D7-26DB0102A7C7}"/>
                </a:ext>
              </a:extLst>
            </p:cNvPr>
            <p:cNvSpPr/>
            <p:nvPr/>
          </p:nvSpPr>
          <p:spPr>
            <a:xfrm>
              <a:off x="4150202" y="-5096425"/>
              <a:ext cx="485775" cy="561975"/>
            </a:xfrm>
            <a:custGeom>
              <a:avLst/>
              <a:gdLst>
                <a:gd name="connsiteX0" fmla="*/ 153193 w 485775"/>
                <a:gd name="connsiteY0" fmla="*/ 23882 h 561975"/>
                <a:gd name="connsiteX1" fmla="*/ 297021 w 485775"/>
                <a:gd name="connsiteY1" fmla="*/ 10547 h 561975"/>
                <a:gd name="connsiteX2" fmla="*/ 437038 w 485775"/>
                <a:gd name="connsiteY2" fmla="*/ 111512 h 561975"/>
                <a:gd name="connsiteX3" fmla="*/ 478948 w 485775"/>
                <a:gd name="connsiteY3" fmla="*/ 231527 h 561975"/>
                <a:gd name="connsiteX4" fmla="*/ 412273 w 485775"/>
                <a:gd name="connsiteY4" fmla="*/ 482035 h 561975"/>
                <a:gd name="connsiteX5" fmla="*/ 74136 w 485775"/>
                <a:gd name="connsiteY5" fmla="*/ 481082 h 561975"/>
                <a:gd name="connsiteX6" fmla="*/ 14128 w 485775"/>
                <a:gd name="connsiteY6" fmla="*/ 204857 h 561975"/>
                <a:gd name="connsiteX7" fmla="*/ 153193 w 485775"/>
                <a:gd name="connsiteY7" fmla="*/ 23882 h 561975"/>
                <a:gd name="connsiteX8" fmla="*/ 116998 w 485775"/>
                <a:gd name="connsiteY8" fmla="*/ 148660 h 561975"/>
                <a:gd name="connsiteX9" fmla="*/ 95091 w 485775"/>
                <a:gd name="connsiteY9" fmla="*/ 308680 h 561975"/>
                <a:gd name="connsiteX10" fmla="*/ 163671 w 485775"/>
                <a:gd name="connsiteY10" fmla="*/ 462032 h 561975"/>
                <a:gd name="connsiteX11" fmla="*/ 359886 w 485775"/>
                <a:gd name="connsiteY11" fmla="*/ 429647 h 561975"/>
                <a:gd name="connsiteX12" fmla="*/ 393223 w 485775"/>
                <a:gd name="connsiteY12" fmla="*/ 329635 h 561975"/>
                <a:gd name="connsiteX13" fmla="*/ 366553 w 485775"/>
                <a:gd name="connsiteY13" fmla="*/ 141992 h 561975"/>
                <a:gd name="connsiteX14" fmla="*/ 238918 w 485775"/>
                <a:gd name="connsiteY14" fmla="*/ 81985 h 561975"/>
                <a:gd name="connsiteX15" fmla="*/ 116998 w 485775"/>
                <a:gd name="connsiteY15" fmla="*/ 14866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561975">
                  <a:moveTo>
                    <a:pt x="153193" y="23882"/>
                  </a:moveTo>
                  <a:cubicBezTo>
                    <a:pt x="197961" y="2927"/>
                    <a:pt x="249396" y="5785"/>
                    <a:pt x="297021" y="10547"/>
                  </a:cubicBezTo>
                  <a:cubicBezTo>
                    <a:pt x="354171" y="26740"/>
                    <a:pt x="406558" y="60077"/>
                    <a:pt x="437038" y="111512"/>
                  </a:cubicBezTo>
                  <a:cubicBezTo>
                    <a:pt x="460851" y="147707"/>
                    <a:pt x="469423" y="190570"/>
                    <a:pt x="478948" y="231527"/>
                  </a:cubicBezTo>
                  <a:cubicBezTo>
                    <a:pt x="485616" y="318205"/>
                    <a:pt x="473233" y="414407"/>
                    <a:pt x="412273" y="482035"/>
                  </a:cubicBezTo>
                  <a:cubicBezTo>
                    <a:pt x="328453" y="580142"/>
                    <a:pt x="157956" y="579190"/>
                    <a:pt x="74136" y="481082"/>
                  </a:cubicBezTo>
                  <a:cubicBezTo>
                    <a:pt x="9366" y="406787"/>
                    <a:pt x="-3017" y="299155"/>
                    <a:pt x="14128" y="204857"/>
                  </a:cubicBezTo>
                  <a:cubicBezTo>
                    <a:pt x="29368" y="127705"/>
                    <a:pt x="77946" y="54362"/>
                    <a:pt x="153193" y="23882"/>
                  </a:cubicBezTo>
                  <a:moveTo>
                    <a:pt x="116998" y="148660"/>
                  </a:moveTo>
                  <a:cubicBezTo>
                    <a:pt x="90328" y="197237"/>
                    <a:pt x="96043" y="255340"/>
                    <a:pt x="95091" y="308680"/>
                  </a:cubicBezTo>
                  <a:cubicBezTo>
                    <a:pt x="94138" y="365830"/>
                    <a:pt x="110331" y="431552"/>
                    <a:pt x="163671" y="462032"/>
                  </a:cubicBezTo>
                  <a:cubicBezTo>
                    <a:pt x="225583" y="496322"/>
                    <a:pt x="315118" y="488702"/>
                    <a:pt x="359886" y="429647"/>
                  </a:cubicBezTo>
                  <a:cubicBezTo>
                    <a:pt x="382746" y="401072"/>
                    <a:pt x="387508" y="363925"/>
                    <a:pt x="393223" y="329635"/>
                  </a:cubicBezTo>
                  <a:cubicBezTo>
                    <a:pt x="392271" y="266770"/>
                    <a:pt x="400843" y="198190"/>
                    <a:pt x="366553" y="141992"/>
                  </a:cubicBezTo>
                  <a:cubicBezTo>
                    <a:pt x="340836" y="98177"/>
                    <a:pt x="287496" y="76270"/>
                    <a:pt x="238918" y="81985"/>
                  </a:cubicBezTo>
                  <a:cubicBezTo>
                    <a:pt x="189388" y="78175"/>
                    <a:pt x="139858" y="104845"/>
                    <a:pt x="116998" y="148660"/>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5" name="Freeform: Shape 412">
              <a:extLst>
                <a:ext uri="{FF2B5EF4-FFF2-40B4-BE49-F238E27FC236}">
                  <a16:creationId xmlns:a16="http://schemas.microsoft.com/office/drawing/2014/main" id="{47DCFFF3-02F8-1935-D9AF-2E8C788B28FB}"/>
                </a:ext>
              </a:extLst>
            </p:cNvPr>
            <p:cNvSpPr/>
            <p:nvPr/>
          </p:nvSpPr>
          <p:spPr>
            <a:xfrm>
              <a:off x="4762024" y="-5097110"/>
              <a:ext cx="723900" cy="542925"/>
            </a:xfrm>
            <a:custGeom>
              <a:avLst/>
              <a:gdLst>
                <a:gd name="connsiteX0" fmla="*/ 153828 w 723900"/>
                <a:gd name="connsiteY0" fmla="*/ 26472 h 542925"/>
                <a:gd name="connsiteX1" fmla="*/ 391953 w 723900"/>
                <a:gd name="connsiteY1" fmla="*/ 112197 h 542925"/>
                <a:gd name="connsiteX2" fmla="*/ 473869 w 723900"/>
                <a:gd name="connsiteY2" fmla="*/ 23614 h 542925"/>
                <a:gd name="connsiteX3" fmla="*/ 600551 w 723900"/>
                <a:gd name="connsiteY3" fmla="*/ 10279 h 542925"/>
                <a:gd name="connsiteX4" fmla="*/ 690086 w 723900"/>
                <a:gd name="connsiteY4" fmla="*/ 76002 h 542925"/>
                <a:gd name="connsiteX5" fmla="*/ 724376 w 723900"/>
                <a:gd name="connsiteY5" fmla="*/ 214114 h 542925"/>
                <a:gd name="connsiteX6" fmla="*/ 724376 w 723900"/>
                <a:gd name="connsiteY6" fmla="*/ 542727 h 542925"/>
                <a:gd name="connsiteX7" fmla="*/ 640556 w 723900"/>
                <a:gd name="connsiteY7" fmla="*/ 543679 h 542925"/>
                <a:gd name="connsiteX8" fmla="*/ 639603 w 723900"/>
                <a:gd name="connsiteY8" fmla="*/ 204589 h 542925"/>
                <a:gd name="connsiteX9" fmla="*/ 591026 w 723900"/>
                <a:gd name="connsiteY9" fmla="*/ 96957 h 542925"/>
                <a:gd name="connsiteX10" fmla="*/ 503396 w 723900"/>
                <a:gd name="connsiteY10" fmla="*/ 83622 h 542925"/>
                <a:gd name="connsiteX11" fmla="*/ 406241 w 723900"/>
                <a:gd name="connsiteY11" fmla="*/ 175062 h 542925"/>
                <a:gd name="connsiteX12" fmla="*/ 406241 w 723900"/>
                <a:gd name="connsiteY12" fmla="*/ 543679 h 542925"/>
                <a:gd name="connsiteX13" fmla="*/ 325278 w 723900"/>
                <a:gd name="connsiteY13" fmla="*/ 543679 h 542925"/>
                <a:gd name="connsiteX14" fmla="*/ 324326 w 723900"/>
                <a:gd name="connsiteY14" fmla="*/ 214114 h 542925"/>
                <a:gd name="connsiteX15" fmla="*/ 264319 w 723900"/>
                <a:gd name="connsiteY15" fmla="*/ 90289 h 542925"/>
                <a:gd name="connsiteX16" fmla="*/ 89059 w 723900"/>
                <a:gd name="connsiteY16" fmla="*/ 167442 h 542925"/>
                <a:gd name="connsiteX17" fmla="*/ 88106 w 723900"/>
                <a:gd name="connsiteY17" fmla="*/ 542727 h 542925"/>
                <a:gd name="connsiteX18" fmla="*/ 7144 w 723900"/>
                <a:gd name="connsiteY18" fmla="*/ 542727 h 542925"/>
                <a:gd name="connsiteX19" fmla="*/ 7144 w 723900"/>
                <a:gd name="connsiteY19" fmla="*/ 18852 h 542925"/>
                <a:gd name="connsiteX20" fmla="*/ 89059 w 723900"/>
                <a:gd name="connsiteY20" fmla="*/ 18852 h 542925"/>
                <a:gd name="connsiteX21" fmla="*/ 88106 w 723900"/>
                <a:gd name="connsiteY21" fmla="*/ 107434 h 542925"/>
                <a:gd name="connsiteX22" fmla="*/ 153828 w 723900"/>
                <a:gd name="connsiteY22" fmla="*/ 26472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23900" h="542925">
                  <a:moveTo>
                    <a:pt x="153828" y="26472"/>
                  </a:moveTo>
                  <a:cubicBezTo>
                    <a:pt x="237649" y="-19248"/>
                    <a:pt x="359569" y="18852"/>
                    <a:pt x="391953" y="112197"/>
                  </a:cubicBezTo>
                  <a:cubicBezTo>
                    <a:pt x="410051" y="75049"/>
                    <a:pt x="434816" y="39807"/>
                    <a:pt x="473869" y="23614"/>
                  </a:cubicBezTo>
                  <a:cubicBezTo>
                    <a:pt x="512921" y="2659"/>
                    <a:pt x="557689" y="8374"/>
                    <a:pt x="600551" y="10279"/>
                  </a:cubicBezTo>
                  <a:cubicBezTo>
                    <a:pt x="635794" y="23614"/>
                    <a:pt x="671036" y="42664"/>
                    <a:pt x="690086" y="76002"/>
                  </a:cubicBezTo>
                  <a:cubicBezTo>
                    <a:pt x="715803" y="116959"/>
                    <a:pt x="721519" y="166489"/>
                    <a:pt x="724376" y="214114"/>
                  </a:cubicBezTo>
                  <a:cubicBezTo>
                    <a:pt x="724376" y="323652"/>
                    <a:pt x="724376" y="433189"/>
                    <a:pt x="724376" y="542727"/>
                  </a:cubicBezTo>
                  <a:cubicBezTo>
                    <a:pt x="696753" y="542727"/>
                    <a:pt x="668178" y="543679"/>
                    <a:pt x="640556" y="543679"/>
                  </a:cubicBezTo>
                  <a:cubicBezTo>
                    <a:pt x="639603" y="430332"/>
                    <a:pt x="640556" y="316984"/>
                    <a:pt x="639603" y="204589"/>
                  </a:cubicBezTo>
                  <a:cubicBezTo>
                    <a:pt x="637699" y="164584"/>
                    <a:pt x="627221" y="119817"/>
                    <a:pt x="591026" y="96957"/>
                  </a:cubicBezTo>
                  <a:cubicBezTo>
                    <a:pt x="565309" y="78859"/>
                    <a:pt x="532924" y="82669"/>
                    <a:pt x="503396" y="83622"/>
                  </a:cubicBezTo>
                  <a:cubicBezTo>
                    <a:pt x="454819" y="85527"/>
                    <a:pt x="406241" y="123627"/>
                    <a:pt x="406241" y="175062"/>
                  </a:cubicBezTo>
                  <a:cubicBezTo>
                    <a:pt x="405289" y="297934"/>
                    <a:pt x="406241" y="420807"/>
                    <a:pt x="406241" y="543679"/>
                  </a:cubicBezTo>
                  <a:cubicBezTo>
                    <a:pt x="379571" y="543679"/>
                    <a:pt x="351949" y="543679"/>
                    <a:pt x="325278" y="543679"/>
                  </a:cubicBezTo>
                  <a:cubicBezTo>
                    <a:pt x="324326" y="434142"/>
                    <a:pt x="325278" y="324604"/>
                    <a:pt x="324326" y="214114"/>
                  </a:cubicBezTo>
                  <a:cubicBezTo>
                    <a:pt x="323374" y="167442"/>
                    <a:pt x="310039" y="112197"/>
                    <a:pt x="264319" y="90289"/>
                  </a:cubicBezTo>
                  <a:cubicBezTo>
                    <a:pt x="200501" y="67429"/>
                    <a:pt x="99536" y="87432"/>
                    <a:pt x="89059" y="167442"/>
                  </a:cubicBezTo>
                  <a:cubicBezTo>
                    <a:pt x="86201" y="292219"/>
                    <a:pt x="89059" y="417949"/>
                    <a:pt x="88106" y="542727"/>
                  </a:cubicBezTo>
                  <a:cubicBezTo>
                    <a:pt x="61436" y="542727"/>
                    <a:pt x="33814" y="542727"/>
                    <a:pt x="7144" y="542727"/>
                  </a:cubicBezTo>
                  <a:cubicBezTo>
                    <a:pt x="7144" y="368419"/>
                    <a:pt x="7144" y="193159"/>
                    <a:pt x="7144" y="18852"/>
                  </a:cubicBezTo>
                  <a:cubicBezTo>
                    <a:pt x="34766" y="18852"/>
                    <a:pt x="61436" y="18852"/>
                    <a:pt x="89059" y="18852"/>
                  </a:cubicBezTo>
                  <a:cubicBezTo>
                    <a:pt x="89059" y="48379"/>
                    <a:pt x="89059" y="77907"/>
                    <a:pt x="88106" y="107434"/>
                  </a:cubicBezTo>
                  <a:cubicBezTo>
                    <a:pt x="105251" y="77907"/>
                    <a:pt x="121444" y="43617"/>
                    <a:pt x="153828" y="26472"/>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6" name="Freeform: Shape 413">
              <a:extLst>
                <a:ext uri="{FF2B5EF4-FFF2-40B4-BE49-F238E27FC236}">
                  <a16:creationId xmlns:a16="http://schemas.microsoft.com/office/drawing/2014/main" id="{5663E084-00CD-90FC-5C6A-7F55A65793B6}"/>
                </a:ext>
              </a:extLst>
            </p:cNvPr>
            <p:cNvSpPr/>
            <p:nvPr/>
          </p:nvSpPr>
          <p:spPr>
            <a:xfrm>
              <a:off x="6198064" y="-5096249"/>
              <a:ext cx="476250" cy="561975"/>
            </a:xfrm>
            <a:custGeom>
              <a:avLst/>
              <a:gdLst>
                <a:gd name="connsiteX0" fmla="*/ 160825 w 476250"/>
                <a:gd name="connsiteY0" fmla="*/ 10372 h 561975"/>
                <a:gd name="connsiteX1" fmla="*/ 344658 w 476250"/>
                <a:gd name="connsiteY1" fmla="*/ 39899 h 561975"/>
                <a:gd name="connsiteX2" fmla="*/ 416096 w 476250"/>
                <a:gd name="connsiteY2" fmla="*/ 177059 h 561975"/>
                <a:gd name="connsiteX3" fmla="*/ 416096 w 476250"/>
                <a:gd name="connsiteY3" fmla="*/ 470429 h 561975"/>
                <a:gd name="connsiteX4" fmla="*/ 475151 w 476250"/>
                <a:gd name="connsiteY4" fmla="*/ 470429 h 561975"/>
                <a:gd name="connsiteX5" fmla="*/ 475151 w 476250"/>
                <a:gd name="connsiteY5" fmla="*/ 543772 h 561975"/>
                <a:gd name="connsiteX6" fmla="*/ 373233 w 476250"/>
                <a:gd name="connsiteY6" fmla="*/ 527579 h 561975"/>
                <a:gd name="connsiteX7" fmla="*/ 337038 w 476250"/>
                <a:gd name="connsiteY7" fmla="*/ 455189 h 561975"/>
                <a:gd name="connsiteX8" fmla="*/ 260838 w 476250"/>
                <a:gd name="connsiteY8" fmla="*/ 539961 h 561975"/>
                <a:gd name="connsiteX9" fmla="*/ 82721 w 476250"/>
                <a:gd name="connsiteY9" fmla="*/ 532341 h 561975"/>
                <a:gd name="connsiteX10" fmla="*/ 21761 w 476250"/>
                <a:gd name="connsiteY10" fmla="*/ 329459 h 561975"/>
                <a:gd name="connsiteX11" fmla="*/ 134156 w 476250"/>
                <a:gd name="connsiteY11" fmla="*/ 252307 h 561975"/>
                <a:gd name="connsiteX12" fmla="*/ 334181 w 476250"/>
                <a:gd name="connsiteY12" fmla="*/ 243734 h 561975"/>
                <a:gd name="connsiteX13" fmla="*/ 301796 w 476250"/>
                <a:gd name="connsiteY13" fmla="*/ 105622 h 561975"/>
                <a:gd name="connsiteX14" fmla="*/ 77006 w 476250"/>
                <a:gd name="connsiteY14" fmla="*/ 156104 h 561975"/>
                <a:gd name="connsiteX15" fmla="*/ 27475 w 476250"/>
                <a:gd name="connsiteY15" fmla="*/ 108479 h 561975"/>
                <a:gd name="connsiteX16" fmla="*/ 160825 w 476250"/>
                <a:gd name="connsiteY16" fmla="*/ 10372 h 561975"/>
                <a:gd name="connsiteX17" fmla="*/ 134156 w 476250"/>
                <a:gd name="connsiteY17" fmla="*/ 319934 h 561975"/>
                <a:gd name="connsiteX18" fmla="*/ 100818 w 476250"/>
                <a:gd name="connsiteY18" fmla="*/ 438044 h 561975"/>
                <a:gd name="connsiteX19" fmla="*/ 209403 w 476250"/>
                <a:gd name="connsiteY19" fmla="*/ 484716 h 561975"/>
                <a:gd name="connsiteX20" fmla="*/ 327513 w 476250"/>
                <a:gd name="connsiteY20" fmla="*/ 419947 h 561975"/>
                <a:gd name="connsiteX21" fmla="*/ 333228 w 476250"/>
                <a:gd name="connsiteY21" fmla="*/ 304694 h 561975"/>
                <a:gd name="connsiteX22" fmla="*/ 134156 w 476250"/>
                <a:gd name="connsiteY22" fmla="*/ 319934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6250" h="561975">
                  <a:moveTo>
                    <a:pt x="160825" y="10372"/>
                  </a:moveTo>
                  <a:cubicBezTo>
                    <a:pt x="222738" y="3704"/>
                    <a:pt x="290366" y="4657"/>
                    <a:pt x="344658" y="39899"/>
                  </a:cubicBezTo>
                  <a:cubicBezTo>
                    <a:pt x="390378" y="68474"/>
                    <a:pt x="415143" y="123719"/>
                    <a:pt x="416096" y="177059"/>
                  </a:cubicBezTo>
                  <a:cubicBezTo>
                    <a:pt x="417048" y="275166"/>
                    <a:pt x="416096" y="372322"/>
                    <a:pt x="416096" y="470429"/>
                  </a:cubicBezTo>
                  <a:cubicBezTo>
                    <a:pt x="436098" y="470429"/>
                    <a:pt x="456101" y="470429"/>
                    <a:pt x="475151" y="470429"/>
                  </a:cubicBezTo>
                  <a:cubicBezTo>
                    <a:pt x="475151" y="495194"/>
                    <a:pt x="475151" y="519006"/>
                    <a:pt x="475151" y="543772"/>
                  </a:cubicBezTo>
                  <a:cubicBezTo>
                    <a:pt x="440861" y="542819"/>
                    <a:pt x="402761" y="548534"/>
                    <a:pt x="373233" y="527579"/>
                  </a:cubicBezTo>
                  <a:cubicBezTo>
                    <a:pt x="349421" y="511386"/>
                    <a:pt x="342753" y="480906"/>
                    <a:pt x="337038" y="455189"/>
                  </a:cubicBezTo>
                  <a:cubicBezTo>
                    <a:pt x="321798" y="490431"/>
                    <a:pt x="297033" y="524722"/>
                    <a:pt x="260838" y="539961"/>
                  </a:cubicBezTo>
                  <a:cubicBezTo>
                    <a:pt x="204641" y="563774"/>
                    <a:pt x="137013" y="559964"/>
                    <a:pt x="82721" y="532341"/>
                  </a:cubicBezTo>
                  <a:cubicBezTo>
                    <a:pt x="11283" y="496147"/>
                    <a:pt x="-10625" y="398991"/>
                    <a:pt x="21761" y="329459"/>
                  </a:cubicBezTo>
                  <a:cubicBezTo>
                    <a:pt x="42716" y="286597"/>
                    <a:pt x="88436" y="262784"/>
                    <a:pt x="134156" y="252307"/>
                  </a:cubicBezTo>
                  <a:cubicBezTo>
                    <a:pt x="199878" y="237066"/>
                    <a:pt x="267506" y="245639"/>
                    <a:pt x="334181" y="243734"/>
                  </a:cubicBezTo>
                  <a:cubicBezTo>
                    <a:pt x="334181" y="197061"/>
                    <a:pt x="340848" y="140864"/>
                    <a:pt x="301796" y="105622"/>
                  </a:cubicBezTo>
                  <a:cubicBezTo>
                    <a:pt x="231311" y="51329"/>
                    <a:pt x="118916" y="77999"/>
                    <a:pt x="77006" y="156104"/>
                  </a:cubicBezTo>
                  <a:cubicBezTo>
                    <a:pt x="60813" y="139911"/>
                    <a:pt x="44621" y="124672"/>
                    <a:pt x="27475" y="108479"/>
                  </a:cubicBezTo>
                  <a:cubicBezTo>
                    <a:pt x="57003" y="58949"/>
                    <a:pt x="105581" y="24659"/>
                    <a:pt x="160825" y="10372"/>
                  </a:cubicBezTo>
                  <a:moveTo>
                    <a:pt x="134156" y="319934"/>
                  </a:moveTo>
                  <a:cubicBezTo>
                    <a:pt x="88436" y="338984"/>
                    <a:pt x="83673" y="398039"/>
                    <a:pt x="100818" y="438044"/>
                  </a:cubicBezTo>
                  <a:cubicBezTo>
                    <a:pt x="120821" y="477097"/>
                    <a:pt x="169398" y="486622"/>
                    <a:pt x="209403" y="484716"/>
                  </a:cubicBezTo>
                  <a:cubicBezTo>
                    <a:pt x="255123" y="481859"/>
                    <a:pt x="305606" y="462809"/>
                    <a:pt x="327513" y="419947"/>
                  </a:cubicBezTo>
                  <a:cubicBezTo>
                    <a:pt x="339896" y="382799"/>
                    <a:pt x="331323" y="342794"/>
                    <a:pt x="333228" y="304694"/>
                  </a:cubicBezTo>
                  <a:cubicBezTo>
                    <a:pt x="267506" y="307551"/>
                    <a:pt x="197021" y="293264"/>
                    <a:pt x="134156" y="319934"/>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7" name="Freeform: Shape 414">
              <a:extLst>
                <a:ext uri="{FF2B5EF4-FFF2-40B4-BE49-F238E27FC236}">
                  <a16:creationId xmlns:a16="http://schemas.microsoft.com/office/drawing/2014/main" id="{E19C071A-B11C-5378-20B2-189E88D5F633}"/>
                </a:ext>
              </a:extLst>
            </p:cNvPr>
            <p:cNvSpPr/>
            <p:nvPr/>
          </p:nvSpPr>
          <p:spPr>
            <a:xfrm>
              <a:off x="6786615" y="-5096066"/>
              <a:ext cx="419100" cy="542925"/>
            </a:xfrm>
            <a:custGeom>
              <a:avLst/>
              <a:gdLst>
                <a:gd name="connsiteX0" fmla="*/ 158062 w 419100"/>
                <a:gd name="connsiteY0" fmla="*/ 25428 h 542925"/>
                <a:gd name="connsiteX1" fmla="*/ 296174 w 419100"/>
                <a:gd name="connsiteY1" fmla="*/ 12093 h 542925"/>
                <a:gd name="connsiteX2" fmla="*/ 413332 w 419100"/>
                <a:gd name="connsiteY2" fmla="*/ 185448 h 542925"/>
                <a:gd name="connsiteX3" fmla="*/ 414285 w 419100"/>
                <a:gd name="connsiteY3" fmla="*/ 543588 h 542925"/>
                <a:gd name="connsiteX4" fmla="*/ 331417 w 419100"/>
                <a:gd name="connsiteY4" fmla="*/ 542635 h 542925"/>
                <a:gd name="connsiteX5" fmla="*/ 331417 w 419100"/>
                <a:gd name="connsiteY5" fmla="*/ 213071 h 542925"/>
                <a:gd name="connsiteX6" fmla="*/ 286649 w 419100"/>
                <a:gd name="connsiteY6" fmla="*/ 100676 h 542925"/>
                <a:gd name="connsiteX7" fmla="*/ 175207 w 419100"/>
                <a:gd name="connsiteY7" fmla="*/ 84483 h 542925"/>
                <a:gd name="connsiteX8" fmla="*/ 85672 w 419100"/>
                <a:gd name="connsiteY8" fmla="*/ 174018 h 542925"/>
                <a:gd name="connsiteX9" fmla="*/ 86624 w 419100"/>
                <a:gd name="connsiteY9" fmla="*/ 542635 h 542925"/>
                <a:gd name="connsiteX10" fmla="*/ 7567 w 419100"/>
                <a:gd name="connsiteY10" fmla="*/ 542635 h 542925"/>
                <a:gd name="connsiteX11" fmla="*/ 7567 w 419100"/>
                <a:gd name="connsiteY11" fmla="*/ 18761 h 542925"/>
                <a:gd name="connsiteX12" fmla="*/ 86624 w 419100"/>
                <a:gd name="connsiteY12" fmla="*/ 18761 h 542925"/>
                <a:gd name="connsiteX13" fmla="*/ 87577 w 419100"/>
                <a:gd name="connsiteY13" fmla="*/ 94008 h 542925"/>
                <a:gd name="connsiteX14" fmla="*/ 158062 w 419100"/>
                <a:gd name="connsiteY14" fmla="*/ 25428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100" h="542925">
                  <a:moveTo>
                    <a:pt x="158062" y="25428"/>
                  </a:moveTo>
                  <a:cubicBezTo>
                    <a:pt x="199972" y="663"/>
                    <a:pt x="250454" y="6378"/>
                    <a:pt x="296174" y="12093"/>
                  </a:cubicBezTo>
                  <a:cubicBezTo>
                    <a:pt x="368565" y="36858"/>
                    <a:pt x="412379" y="111153"/>
                    <a:pt x="413332" y="185448"/>
                  </a:cubicBezTo>
                  <a:cubicBezTo>
                    <a:pt x="415237" y="304511"/>
                    <a:pt x="413332" y="423573"/>
                    <a:pt x="414285" y="543588"/>
                  </a:cubicBezTo>
                  <a:cubicBezTo>
                    <a:pt x="386662" y="543588"/>
                    <a:pt x="359040" y="543588"/>
                    <a:pt x="331417" y="542635"/>
                  </a:cubicBezTo>
                  <a:cubicBezTo>
                    <a:pt x="331417" y="433098"/>
                    <a:pt x="331417" y="322608"/>
                    <a:pt x="331417" y="213071"/>
                  </a:cubicBezTo>
                  <a:cubicBezTo>
                    <a:pt x="331417" y="172113"/>
                    <a:pt x="319987" y="127346"/>
                    <a:pt x="286649" y="100676"/>
                  </a:cubicBezTo>
                  <a:cubicBezTo>
                    <a:pt x="255217" y="75911"/>
                    <a:pt x="212354" y="80673"/>
                    <a:pt x="175207" y="84483"/>
                  </a:cubicBezTo>
                  <a:cubicBezTo>
                    <a:pt x="129487" y="92103"/>
                    <a:pt x="93292" y="128298"/>
                    <a:pt x="85672" y="174018"/>
                  </a:cubicBezTo>
                  <a:cubicBezTo>
                    <a:pt x="87577" y="296891"/>
                    <a:pt x="85672" y="419763"/>
                    <a:pt x="86624" y="542635"/>
                  </a:cubicBezTo>
                  <a:cubicBezTo>
                    <a:pt x="59954" y="542635"/>
                    <a:pt x="33285" y="542635"/>
                    <a:pt x="7567" y="542635"/>
                  </a:cubicBezTo>
                  <a:cubicBezTo>
                    <a:pt x="6615" y="368328"/>
                    <a:pt x="7567" y="193068"/>
                    <a:pt x="7567" y="18761"/>
                  </a:cubicBezTo>
                  <a:cubicBezTo>
                    <a:pt x="34237" y="18761"/>
                    <a:pt x="59954" y="18761"/>
                    <a:pt x="86624" y="18761"/>
                  </a:cubicBezTo>
                  <a:cubicBezTo>
                    <a:pt x="86624" y="43526"/>
                    <a:pt x="86624" y="68291"/>
                    <a:pt x="87577" y="94008"/>
                  </a:cubicBezTo>
                  <a:cubicBezTo>
                    <a:pt x="112342" y="72101"/>
                    <a:pt x="127582" y="39716"/>
                    <a:pt x="158062" y="25428"/>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8" name="Freeform: Shape 415">
              <a:extLst>
                <a:ext uri="{FF2B5EF4-FFF2-40B4-BE49-F238E27FC236}">
                  <a16:creationId xmlns:a16="http://schemas.microsoft.com/office/drawing/2014/main" id="{420F6B00-E74F-F7CF-AD01-8DB617C50A1D}"/>
                </a:ext>
              </a:extLst>
            </p:cNvPr>
            <p:cNvSpPr/>
            <p:nvPr/>
          </p:nvSpPr>
          <p:spPr>
            <a:xfrm>
              <a:off x="5648801" y="-5096850"/>
              <a:ext cx="457200" cy="742950"/>
            </a:xfrm>
            <a:custGeom>
              <a:avLst/>
              <a:gdLst>
                <a:gd name="connsiteX0" fmla="*/ 172879 w 457200"/>
                <a:gd name="connsiteY0" fmla="*/ 20497 h 742950"/>
                <a:gd name="connsiteX1" fmla="*/ 375761 w 457200"/>
                <a:gd name="connsiteY1" fmla="*/ 54787 h 742950"/>
                <a:gd name="connsiteX2" fmla="*/ 458629 w 457200"/>
                <a:gd name="connsiteY2" fmla="*/ 251955 h 742950"/>
                <a:gd name="connsiteX3" fmla="*/ 395764 w 457200"/>
                <a:gd name="connsiteY3" fmla="*/ 488174 h 742950"/>
                <a:gd name="connsiteX4" fmla="*/ 145256 w 457200"/>
                <a:gd name="connsiteY4" fmla="*/ 525322 h 742950"/>
                <a:gd name="connsiteX5" fmla="*/ 90011 w 457200"/>
                <a:gd name="connsiteY5" fmla="*/ 456742 h 742950"/>
                <a:gd name="connsiteX6" fmla="*/ 90011 w 457200"/>
                <a:gd name="connsiteY6" fmla="*/ 744397 h 742950"/>
                <a:gd name="connsiteX7" fmla="*/ 8097 w 457200"/>
                <a:gd name="connsiteY7" fmla="*/ 744397 h 742950"/>
                <a:gd name="connsiteX8" fmla="*/ 7144 w 457200"/>
                <a:gd name="connsiteY8" fmla="*/ 19545 h 742950"/>
                <a:gd name="connsiteX9" fmla="*/ 90011 w 457200"/>
                <a:gd name="connsiteY9" fmla="*/ 19545 h 742950"/>
                <a:gd name="connsiteX10" fmla="*/ 90011 w 457200"/>
                <a:gd name="connsiteY10" fmla="*/ 107174 h 742950"/>
                <a:gd name="connsiteX11" fmla="*/ 172879 w 457200"/>
                <a:gd name="connsiteY11" fmla="*/ 20497 h 742950"/>
                <a:gd name="connsiteX12" fmla="*/ 162401 w 457200"/>
                <a:gd name="connsiteY12" fmla="*/ 91935 h 742950"/>
                <a:gd name="connsiteX13" fmla="*/ 89059 w 457200"/>
                <a:gd name="connsiteY13" fmla="*/ 186232 h 742950"/>
                <a:gd name="connsiteX14" fmla="*/ 92869 w 457200"/>
                <a:gd name="connsiteY14" fmla="*/ 402449 h 742950"/>
                <a:gd name="connsiteX15" fmla="*/ 275749 w 457200"/>
                <a:gd name="connsiteY15" fmla="*/ 472935 h 742950"/>
                <a:gd name="connsiteX16" fmla="*/ 370999 w 457200"/>
                <a:gd name="connsiteY16" fmla="*/ 338632 h 742950"/>
                <a:gd name="connsiteX17" fmla="*/ 336709 w 457200"/>
                <a:gd name="connsiteY17" fmla="*/ 131939 h 742950"/>
                <a:gd name="connsiteX18" fmla="*/ 162401 w 457200"/>
                <a:gd name="connsiteY18" fmla="*/ 91935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7200" h="742950">
                  <a:moveTo>
                    <a:pt x="172879" y="20497"/>
                  </a:moveTo>
                  <a:cubicBezTo>
                    <a:pt x="239554" y="-5220"/>
                    <a:pt x="321469" y="6210"/>
                    <a:pt x="375761" y="54787"/>
                  </a:cubicBezTo>
                  <a:cubicBezTo>
                    <a:pt x="431959" y="104317"/>
                    <a:pt x="452914" y="180517"/>
                    <a:pt x="458629" y="251955"/>
                  </a:cubicBezTo>
                  <a:cubicBezTo>
                    <a:pt x="462439" y="333869"/>
                    <a:pt x="449104" y="422452"/>
                    <a:pt x="395764" y="488174"/>
                  </a:cubicBezTo>
                  <a:cubicBezTo>
                    <a:pt x="337661" y="560565"/>
                    <a:pt x="221456" y="579615"/>
                    <a:pt x="145256" y="525322"/>
                  </a:cubicBezTo>
                  <a:cubicBezTo>
                    <a:pt x="121444" y="507224"/>
                    <a:pt x="105251" y="481507"/>
                    <a:pt x="90011" y="456742"/>
                  </a:cubicBezTo>
                  <a:cubicBezTo>
                    <a:pt x="90011" y="552944"/>
                    <a:pt x="90011" y="648194"/>
                    <a:pt x="90011" y="744397"/>
                  </a:cubicBezTo>
                  <a:cubicBezTo>
                    <a:pt x="62389" y="744397"/>
                    <a:pt x="34766" y="744397"/>
                    <a:pt x="8097" y="744397"/>
                  </a:cubicBezTo>
                  <a:cubicBezTo>
                    <a:pt x="6191" y="502462"/>
                    <a:pt x="8097" y="261480"/>
                    <a:pt x="7144" y="19545"/>
                  </a:cubicBezTo>
                  <a:cubicBezTo>
                    <a:pt x="34766" y="19545"/>
                    <a:pt x="62389" y="19545"/>
                    <a:pt x="90011" y="19545"/>
                  </a:cubicBezTo>
                  <a:cubicBezTo>
                    <a:pt x="90011" y="48120"/>
                    <a:pt x="90011" y="77647"/>
                    <a:pt x="90011" y="107174"/>
                  </a:cubicBezTo>
                  <a:cubicBezTo>
                    <a:pt x="108109" y="70980"/>
                    <a:pt x="133826" y="34785"/>
                    <a:pt x="172879" y="20497"/>
                  </a:cubicBezTo>
                  <a:moveTo>
                    <a:pt x="162401" y="91935"/>
                  </a:moveTo>
                  <a:cubicBezTo>
                    <a:pt x="122397" y="105270"/>
                    <a:pt x="86201" y="141464"/>
                    <a:pt x="89059" y="186232"/>
                  </a:cubicBezTo>
                  <a:cubicBezTo>
                    <a:pt x="90964" y="258622"/>
                    <a:pt x="84297" y="331012"/>
                    <a:pt x="92869" y="402449"/>
                  </a:cubicBezTo>
                  <a:cubicBezTo>
                    <a:pt x="115729" y="476744"/>
                    <a:pt x="210026" y="492937"/>
                    <a:pt x="275749" y="472935"/>
                  </a:cubicBezTo>
                  <a:cubicBezTo>
                    <a:pt x="332899" y="454837"/>
                    <a:pt x="366236" y="396735"/>
                    <a:pt x="370999" y="338632"/>
                  </a:cubicBezTo>
                  <a:cubicBezTo>
                    <a:pt x="369094" y="269099"/>
                    <a:pt x="383381" y="190042"/>
                    <a:pt x="336709" y="131939"/>
                  </a:cubicBezTo>
                  <a:cubicBezTo>
                    <a:pt x="296704" y="79552"/>
                    <a:pt x="221456" y="71932"/>
                    <a:pt x="162401" y="91935"/>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79" name="Freeform: Shape 416">
              <a:extLst>
                <a:ext uri="{FF2B5EF4-FFF2-40B4-BE49-F238E27FC236}">
                  <a16:creationId xmlns:a16="http://schemas.microsoft.com/office/drawing/2014/main" id="{87378D1E-58EA-3757-8F41-E8A6E064B33D}"/>
                </a:ext>
              </a:extLst>
            </p:cNvPr>
            <p:cNvSpPr/>
            <p:nvPr/>
          </p:nvSpPr>
          <p:spPr>
            <a:xfrm>
              <a:off x="7288054" y="-5084449"/>
              <a:ext cx="485775" cy="733425"/>
            </a:xfrm>
            <a:custGeom>
              <a:avLst/>
              <a:gdLst>
                <a:gd name="connsiteX0" fmla="*/ 7144 w 485775"/>
                <a:gd name="connsiteY0" fmla="*/ 7144 h 733425"/>
                <a:gd name="connsiteX1" fmla="*/ 89059 w 485775"/>
                <a:gd name="connsiteY1" fmla="*/ 7144 h 733425"/>
                <a:gd name="connsiteX2" fmla="*/ 237648 w 485775"/>
                <a:gd name="connsiteY2" fmla="*/ 445293 h 733425"/>
                <a:gd name="connsiteX3" fmla="*/ 270034 w 485775"/>
                <a:gd name="connsiteY3" fmla="*/ 368141 h 733425"/>
                <a:gd name="connsiteX4" fmla="*/ 396716 w 485775"/>
                <a:gd name="connsiteY4" fmla="*/ 8096 h 733425"/>
                <a:gd name="connsiteX5" fmla="*/ 479584 w 485775"/>
                <a:gd name="connsiteY5" fmla="*/ 8096 h 733425"/>
                <a:gd name="connsiteX6" fmla="*/ 246221 w 485775"/>
                <a:gd name="connsiteY6" fmla="*/ 651986 h 733425"/>
                <a:gd name="connsiteX7" fmla="*/ 200501 w 485775"/>
                <a:gd name="connsiteY7" fmla="*/ 719614 h 733425"/>
                <a:gd name="connsiteX8" fmla="*/ 81439 w 485775"/>
                <a:gd name="connsiteY8" fmla="*/ 732949 h 733425"/>
                <a:gd name="connsiteX9" fmla="*/ 81439 w 485775"/>
                <a:gd name="connsiteY9" fmla="*/ 662464 h 733425"/>
                <a:gd name="connsiteX10" fmla="*/ 162401 w 485775"/>
                <a:gd name="connsiteY10" fmla="*/ 662464 h 733425"/>
                <a:gd name="connsiteX11" fmla="*/ 200501 w 485775"/>
                <a:gd name="connsiteY11" fmla="*/ 545306 h 733425"/>
                <a:gd name="connsiteX12" fmla="*/ 7144 w 485775"/>
                <a:gd name="connsiteY12" fmla="*/ 7144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5775" h="733425">
                  <a:moveTo>
                    <a:pt x="7144" y="7144"/>
                  </a:moveTo>
                  <a:cubicBezTo>
                    <a:pt x="34766" y="7144"/>
                    <a:pt x="61436" y="7144"/>
                    <a:pt x="89059" y="7144"/>
                  </a:cubicBezTo>
                  <a:cubicBezTo>
                    <a:pt x="138589" y="152876"/>
                    <a:pt x="197644" y="295751"/>
                    <a:pt x="237648" y="445293"/>
                  </a:cubicBezTo>
                  <a:cubicBezTo>
                    <a:pt x="254794" y="422434"/>
                    <a:pt x="260509" y="394811"/>
                    <a:pt x="270034" y="368141"/>
                  </a:cubicBezTo>
                  <a:cubicBezTo>
                    <a:pt x="311944" y="248126"/>
                    <a:pt x="355759" y="128111"/>
                    <a:pt x="396716" y="8096"/>
                  </a:cubicBezTo>
                  <a:cubicBezTo>
                    <a:pt x="424339" y="8096"/>
                    <a:pt x="451961" y="8096"/>
                    <a:pt x="479584" y="8096"/>
                  </a:cubicBezTo>
                  <a:cubicBezTo>
                    <a:pt x="401478" y="222409"/>
                    <a:pt x="324326" y="437674"/>
                    <a:pt x="246221" y="651986"/>
                  </a:cubicBezTo>
                  <a:cubicBezTo>
                    <a:pt x="236696" y="676751"/>
                    <a:pt x="225266" y="704374"/>
                    <a:pt x="200501" y="719614"/>
                  </a:cubicBezTo>
                  <a:cubicBezTo>
                    <a:pt x="164306" y="740568"/>
                    <a:pt x="121444" y="731043"/>
                    <a:pt x="81439" y="732949"/>
                  </a:cubicBezTo>
                  <a:cubicBezTo>
                    <a:pt x="81439" y="709136"/>
                    <a:pt x="81439" y="686276"/>
                    <a:pt x="81439" y="662464"/>
                  </a:cubicBezTo>
                  <a:cubicBezTo>
                    <a:pt x="108109" y="662464"/>
                    <a:pt x="134778" y="662464"/>
                    <a:pt x="162401" y="662464"/>
                  </a:cubicBezTo>
                  <a:cubicBezTo>
                    <a:pt x="174784" y="623411"/>
                    <a:pt x="196691" y="586264"/>
                    <a:pt x="200501" y="545306"/>
                  </a:cubicBezTo>
                  <a:cubicBezTo>
                    <a:pt x="137636" y="365284"/>
                    <a:pt x="70961" y="186214"/>
                    <a:pt x="7144" y="7144"/>
                  </a:cubicBezTo>
                  <a:close/>
                </a:path>
              </a:pathLst>
            </a:custGeom>
            <a:solidFill>
              <a:srgbClr val="0D0D0D"/>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cxnSp>
        <p:nvCxnSpPr>
          <p:cNvPr id="46" name="Straight Connector 45">
            <a:extLst>
              <a:ext uri="{FF2B5EF4-FFF2-40B4-BE49-F238E27FC236}">
                <a16:creationId xmlns:a16="http://schemas.microsoft.com/office/drawing/2014/main" id="{0849773B-030D-D2A0-8CAE-2563BA0D61CC}"/>
              </a:ext>
            </a:extLst>
          </p:cNvPr>
          <p:cNvCxnSpPr>
            <a:cxnSpLocks/>
          </p:cNvCxnSpPr>
          <p:nvPr/>
        </p:nvCxnSpPr>
        <p:spPr bwMode="auto">
          <a:xfrm>
            <a:off x="3079917" y="2786668"/>
            <a:ext cx="1292830" cy="0"/>
          </a:xfrm>
          <a:prstGeom prst="line">
            <a:avLst/>
          </a:prstGeom>
          <a:ln w="9525">
            <a:solidFill>
              <a:schemeClr val="tx1"/>
            </a:solidFill>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47" name="Connector: Elbow 450">
            <a:extLst>
              <a:ext uri="{FF2B5EF4-FFF2-40B4-BE49-F238E27FC236}">
                <a16:creationId xmlns:a16="http://schemas.microsoft.com/office/drawing/2014/main" id="{3EF15050-7850-DABB-F611-B2D5E18019F6}"/>
              </a:ext>
            </a:extLst>
          </p:cNvPr>
          <p:cNvCxnSpPr>
            <a:cxnSpLocks/>
          </p:cNvCxnSpPr>
          <p:nvPr/>
        </p:nvCxnSpPr>
        <p:spPr bwMode="auto">
          <a:xfrm flipV="1">
            <a:off x="3079917" y="3553735"/>
            <a:ext cx="1290481" cy="1382339"/>
          </a:xfrm>
          <a:prstGeom prst="bentConnector3">
            <a:avLst>
              <a:gd name="adj1" fmla="val 18859"/>
            </a:avLst>
          </a:prstGeom>
          <a:ln w="9525">
            <a:solidFill>
              <a:schemeClr val="tx1"/>
            </a:solidFill>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48" name="Connector: Elbow 455">
            <a:extLst>
              <a:ext uri="{FF2B5EF4-FFF2-40B4-BE49-F238E27FC236}">
                <a16:creationId xmlns:a16="http://schemas.microsoft.com/office/drawing/2014/main" id="{2149AD7E-9EB8-3958-1F81-4238C7E6319F}"/>
              </a:ext>
            </a:extLst>
          </p:cNvPr>
          <p:cNvCxnSpPr>
            <a:cxnSpLocks/>
          </p:cNvCxnSpPr>
          <p:nvPr/>
        </p:nvCxnSpPr>
        <p:spPr bwMode="auto">
          <a:xfrm flipV="1">
            <a:off x="8563603" y="1716960"/>
            <a:ext cx="473496" cy="3571156"/>
          </a:xfrm>
          <a:prstGeom prst="bentConnector3">
            <a:avLst>
              <a:gd name="adj1" fmla="val 50000"/>
            </a:avLst>
          </a:prstGeom>
          <a:ln w="9525">
            <a:solidFill>
              <a:schemeClr val="tx1"/>
            </a:solidFill>
            <a:headEnd type="none" w="med" len="med"/>
            <a:tailEnd type="triangle" w="med" len="med"/>
          </a:ln>
          <a:effectLst/>
        </p:spPr>
        <p:style>
          <a:lnRef idx="1">
            <a:schemeClr val="dk1"/>
          </a:lnRef>
          <a:fillRef idx="0">
            <a:schemeClr val="dk1"/>
          </a:fillRef>
          <a:effectRef idx="0">
            <a:schemeClr val="dk1"/>
          </a:effectRef>
          <a:fontRef idx="minor">
            <a:schemeClr val="tx1"/>
          </a:fontRef>
        </p:style>
      </p:cxnSp>
      <p:grpSp>
        <p:nvGrpSpPr>
          <p:cNvPr id="49" name="Group 48">
            <a:extLst>
              <a:ext uri="{FF2B5EF4-FFF2-40B4-BE49-F238E27FC236}">
                <a16:creationId xmlns:a16="http://schemas.microsoft.com/office/drawing/2014/main" id="{F0D89239-3ECD-BC2C-4AFA-4B66D73BC17F}"/>
              </a:ext>
            </a:extLst>
          </p:cNvPr>
          <p:cNvGrpSpPr/>
          <p:nvPr/>
        </p:nvGrpSpPr>
        <p:grpSpPr>
          <a:xfrm rot="10800000">
            <a:off x="4814478" y="4161750"/>
            <a:ext cx="2490408" cy="914287"/>
            <a:chOff x="6051950" y="4355991"/>
            <a:chExt cx="1571562" cy="257873"/>
          </a:xfrm>
        </p:grpSpPr>
        <p:cxnSp>
          <p:nvCxnSpPr>
            <p:cNvPr id="160" name="Straight Connector 159">
              <a:extLst>
                <a:ext uri="{FF2B5EF4-FFF2-40B4-BE49-F238E27FC236}">
                  <a16:creationId xmlns:a16="http://schemas.microsoft.com/office/drawing/2014/main" id="{8F47D5CA-78C1-DDA9-17A8-7F2443B472D9}"/>
                </a:ext>
              </a:extLst>
            </p:cNvPr>
            <p:cNvCxnSpPr>
              <a:cxnSpLocks noChangeAspect="1"/>
            </p:cNvCxnSpPr>
            <p:nvPr/>
          </p:nvCxnSpPr>
          <p:spPr bwMode="auto">
            <a:xfrm>
              <a:off x="6051950" y="4355993"/>
              <a:ext cx="0" cy="257871"/>
            </a:xfrm>
            <a:prstGeom prst="line">
              <a:avLst/>
            </a:prstGeom>
            <a:ln w="9525">
              <a:solidFill>
                <a:schemeClr val="tx1"/>
              </a:solidFill>
              <a:headEnd type="triangl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1" name="Straight Connector 160">
              <a:extLst>
                <a:ext uri="{FF2B5EF4-FFF2-40B4-BE49-F238E27FC236}">
                  <a16:creationId xmlns:a16="http://schemas.microsoft.com/office/drawing/2014/main" id="{2F3F12C2-C073-58C5-2C50-3119C3F32A22}"/>
                </a:ext>
              </a:extLst>
            </p:cNvPr>
            <p:cNvCxnSpPr>
              <a:cxnSpLocks noChangeAspect="1"/>
            </p:cNvCxnSpPr>
            <p:nvPr/>
          </p:nvCxnSpPr>
          <p:spPr bwMode="auto">
            <a:xfrm>
              <a:off x="7623512" y="4355991"/>
              <a:ext cx="0" cy="257871"/>
            </a:xfrm>
            <a:prstGeom prst="line">
              <a:avLst/>
            </a:prstGeom>
            <a:ln w="9525">
              <a:solidFill>
                <a:schemeClr val="tx1"/>
              </a:solidFill>
              <a:headEnd type="triangle" w="med" len="med"/>
              <a:tailEnd type="none" w="med" len="med"/>
            </a:ln>
            <a:effectLst/>
          </p:spPr>
          <p:style>
            <a:lnRef idx="1">
              <a:schemeClr val="dk1"/>
            </a:lnRef>
            <a:fillRef idx="0">
              <a:schemeClr val="dk1"/>
            </a:fillRef>
            <a:effectRef idx="0">
              <a:schemeClr val="dk1"/>
            </a:effectRef>
            <a:fontRef idx="minor">
              <a:schemeClr val="tx1"/>
            </a:fontRef>
          </p:style>
        </p:cxnSp>
      </p:grpSp>
      <p:sp>
        <p:nvSpPr>
          <p:cNvPr id="50" name="Graphic 285">
            <a:extLst>
              <a:ext uri="{FF2B5EF4-FFF2-40B4-BE49-F238E27FC236}">
                <a16:creationId xmlns:a16="http://schemas.microsoft.com/office/drawing/2014/main" id="{700C17A3-DE0A-A68C-0146-D890BB6824A7}"/>
              </a:ext>
            </a:extLst>
          </p:cNvPr>
          <p:cNvSpPr/>
          <p:nvPr/>
        </p:nvSpPr>
        <p:spPr>
          <a:xfrm>
            <a:off x="5301100" y="5556436"/>
            <a:ext cx="237485" cy="237485"/>
          </a:xfrm>
          <a:custGeom>
            <a:avLst/>
            <a:gdLst>
              <a:gd name="connsiteX0" fmla="*/ 6778164 w 6859682"/>
              <a:gd name="connsiteY0" fmla="*/ 6858589 h 6859682"/>
              <a:gd name="connsiteX1" fmla="*/ 5438869 w 6859682"/>
              <a:gd name="connsiteY1" fmla="*/ 6858589 h 6859682"/>
              <a:gd name="connsiteX2" fmla="*/ 5358612 w 6859682"/>
              <a:gd name="connsiteY2" fmla="*/ 6778164 h 6859682"/>
              <a:gd name="connsiteX3" fmla="*/ 5358612 w 6859682"/>
              <a:gd name="connsiteY3" fmla="*/ 81687 h 6859682"/>
              <a:gd name="connsiteX4" fmla="*/ 5438869 w 6859682"/>
              <a:gd name="connsiteY4" fmla="*/ 1262 h 6859682"/>
              <a:gd name="connsiteX5" fmla="*/ 6778164 w 6859682"/>
              <a:gd name="connsiteY5" fmla="*/ 1262 h 6859682"/>
              <a:gd name="connsiteX6" fmla="*/ 6858421 w 6859682"/>
              <a:gd name="connsiteY6" fmla="*/ 81687 h 6859682"/>
              <a:gd name="connsiteX7" fmla="*/ 6858421 w 6859682"/>
              <a:gd name="connsiteY7" fmla="*/ 6778164 h 6859682"/>
              <a:gd name="connsiteX8" fmla="*/ 6778164 w 6859682"/>
              <a:gd name="connsiteY8" fmla="*/ 6858589 h 6859682"/>
              <a:gd name="connsiteX9" fmla="*/ 5519125 w 6859682"/>
              <a:gd name="connsiteY9" fmla="*/ 6697739 h 6859682"/>
              <a:gd name="connsiteX10" fmla="*/ 6697739 w 6859682"/>
              <a:gd name="connsiteY10" fmla="*/ 6697739 h 6859682"/>
              <a:gd name="connsiteX11" fmla="*/ 6697739 w 6859682"/>
              <a:gd name="connsiteY11" fmla="*/ 161944 h 6859682"/>
              <a:gd name="connsiteX12" fmla="*/ 5519125 w 6859682"/>
              <a:gd name="connsiteY12" fmla="*/ 161944 h 6859682"/>
              <a:gd name="connsiteX13" fmla="*/ 5519125 w 6859682"/>
              <a:gd name="connsiteY13" fmla="*/ 6697739 h 6859682"/>
              <a:gd name="connsiteX14" fmla="*/ 4099573 w 6859682"/>
              <a:gd name="connsiteY14" fmla="*/ 6858589 h 6859682"/>
              <a:gd name="connsiteX15" fmla="*/ 2760278 w 6859682"/>
              <a:gd name="connsiteY15" fmla="*/ 6858589 h 6859682"/>
              <a:gd name="connsiteX16" fmla="*/ 2680021 w 6859682"/>
              <a:gd name="connsiteY16" fmla="*/ 6778164 h 6859682"/>
              <a:gd name="connsiteX17" fmla="*/ 2680021 w 6859682"/>
              <a:gd name="connsiteY17" fmla="*/ 2760278 h 6859682"/>
              <a:gd name="connsiteX18" fmla="*/ 2760278 w 6859682"/>
              <a:gd name="connsiteY18" fmla="*/ 2679853 h 6859682"/>
              <a:gd name="connsiteX19" fmla="*/ 4099573 w 6859682"/>
              <a:gd name="connsiteY19" fmla="*/ 2679853 h 6859682"/>
              <a:gd name="connsiteX20" fmla="*/ 4179830 w 6859682"/>
              <a:gd name="connsiteY20" fmla="*/ 2760278 h 6859682"/>
              <a:gd name="connsiteX21" fmla="*/ 4179830 w 6859682"/>
              <a:gd name="connsiteY21" fmla="*/ 6778164 h 6859682"/>
              <a:gd name="connsiteX22" fmla="*/ 4099573 w 6859682"/>
              <a:gd name="connsiteY22" fmla="*/ 6858589 h 6859682"/>
              <a:gd name="connsiteX23" fmla="*/ 2840535 w 6859682"/>
              <a:gd name="connsiteY23" fmla="*/ 6697739 h 6859682"/>
              <a:gd name="connsiteX24" fmla="*/ 4019148 w 6859682"/>
              <a:gd name="connsiteY24" fmla="*/ 6697739 h 6859682"/>
              <a:gd name="connsiteX25" fmla="*/ 4019148 w 6859682"/>
              <a:gd name="connsiteY25" fmla="*/ 2840535 h 6859682"/>
              <a:gd name="connsiteX26" fmla="*/ 2840535 w 6859682"/>
              <a:gd name="connsiteY26" fmla="*/ 2840535 h 6859682"/>
              <a:gd name="connsiteX27" fmla="*/ 2840535 w 6859682"/>
              <a:gd name="connsiteY27" fmla="*/ 6697739 h 6859682"/>
              <a:gd name="connsiteX28" fmla="*/ 1420814 w 6859682"/>
              <a:gd name="connsiteY28" fmla="*/ 6858589 h 6859682"/>
              <a:gd name="connsiteX29" fmla="*/ 81519 w 6859682"/>
              <a:gd name="connsiteY29" fmla="*/ 6858589 h 6859682"/>
              <a:gd name="connsiteX30" fmla="*/ 1262 w 6859682"/>
              <a:gd name="connsiteY30" fmla="*/ 6778164 h 6859682"/>
              <a:gd name="connsiteX31" fmla="*/ 1262 w 6859682"/>
              <a:gd name="connsiteY31" fmla="*/ 5438869 h 6859682"/>
              <a:gd name="connsiteX32" fmla="*/ 81519 w 6859682"/>
              <a:gd name="connsiteY32" fmla="*/ 5358444 h 6859682"/>
              <a:gd name="connsiteX33" fmla="*/ 1420814 w 6859682"/>
              <a:gd name="connsiteY33" fmla="*/ 5358444 h 6859682"/>
              <a:gd name="connsiteX34" fmla="*/ 1501071 w 6859682"/>
              <a:gd name="connsiteY34" fmla="*/ 5438869 h 6859682"/>
              <a:gd name="connsiteX35" fmla="*/ 1501071 w 6859682"/>
              <a:gd name="connsiteY35" fmla="*/ 6778164 h 6859682"/>
              <a:gd name="connsiteX36" fmla="*/ 1420814 w 6859682"/>
              <a:gd name="connsiteY36" fmla="*/ 6858589 h 6859682"/>
              <a:gd name="connsiteX37" fmla="*/ 161944 w 6859682"/>
              <a:gd name="connsiteY37" fmla="*/ 6697739 h 6859682"/>
              <a:gd name="connsiteX38" fmla="*/ 1340557 w 6859682"/>
              <a:gd name="connsiteY38" fmla="*/ 6697739 h 6859682"/>
              <a:gd name="connsiteX39" fmla="*/ 1340557 w 6859682"/>
              <a:gd name="connsiteY39" fmla="*/ 5519125 h 6859682"/>
              <a:gd name="connsiteX40" fmla="*/ 161944 w 6859682"/>
              <a:gd name="connsiteY40" fmla="*/ 5519125 h 6859682"/>
              <a:gd name="connsiteX41" fmla="*/ 161944 w 6859682"/>
              <a:gd name="connsiteY41" fmla="*/ 6697739 h 685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859682" h="6859682">
                <a:moveTo>
                  <a:pt x="6778164" y="6858589"/>
                </a:moveTo>
                <a:lnTo>
                  <a:pt x="5438869" y="6858589"/>
                </a:lnTo>
                <a:cubicBezTo>
                  <a:pt x="5394450" y="6858589"/>
                  <a:pt x="5358612" y="6822583"/>
                  <a:pt x="5358612" y="6778164"/>
                </a:cubicBezTo>
                <a:lnTo>
                  <a:pt x="5358612" y="81687"/>
                </a:lnTo>
                <a:cubicBezTo>
                  <a:pt x="5358612" y="37268"/>
                  <a:pt x="5394618" y="1262"/>
                  <a:pt x="5438869" y="1262"/>
                </a:cubicBezTo>
                <a:lnTo>
                  <a:pt x="6778164" y="1262"/>
                </a:lnTo>
                <a:cubicBezTo>
                  <a:pt x="6822583" y="1262"/>
                  <a:pt x="6858421" y="37268"/>
                  <a:pt x="6858421" y="81687"/>
                </a:cubicBezTo>
                <a:lnTo>
                  <a:pt x="6858421" y="6778164"/>
                </a:lnTo>
                <a:cubicBezTo>
                  <a:pt x="6858421" y="6822583"/>
                  <a:pt x="6822415" y="6858589"/>
                  <a:pt x="6778164" y="6858589"/>
                </a:cubicBezTo>
                <a:close/>
                <a:moveTo>
                  <a:pt x="5519125" y="6697739"/>
                </a:moveTo>
                <a:lnTo>
                  <a:pt x="6697739" y="6697739"/>
                </a:lnTo>
                <a:lnTo>
                  <a:pt x="6697739" y="161944"/>
                </a:lnTo>
                <a:lnTo>
                  <a:pt x="5519125" y="161944"/>
                </a:lnTo>
                <a:lnTo>
                  <a:pt x="5519125" y="6697739"/>
                </a:lnTo>
                <a:close/>
                <a:moveTo>
                  <a:pt x="4099573" y="6858589"/>
                </a:moveTo>
                <a:lnTo>
                  <a:pt x="2760278" y="6858589"/>
                </a:lnTo>
                <a:cubicBezTo>
                  <a:pt x="2715859" y="6858589"/>
                  <a:pt x="2680021" y="6822583"/>
                  <a:pt x="2680021" y="6778164"/>
                </a:cubicBezTo>
                <a:lnTo>
                  <a:pt x="2680021" y="2760278"/>
                </a:lnTo>
                <a:cubicBezTo>
                  <a:pt x="2680021" y="2715859"/>
                  <a:pt x="2716027" y="2679853"/>
                  <a:pt x="2760278" y="2679853"/>
                </a:cubicBezTo>
                <a:lnTo>
                  <a:pt x="4099573" y="2679853"/>
                </a:lnTo>
                <a:cubicBezTo>
                  <a:pt x="4143992" y="2679853"/>
                  <a:pt x="4179830" y="2715859"/>
                  <a:pt x="4179830" y="2760278"/>
                </a:cubicBezTo>
                <a:lnTo>
                  <a:pt x="4179830" y="6778164"/>
                </a:lnTo>
                <a:cubicBezTo>
                  <a:pt x="4179830" y="6822583"/>
                  <a:pt x="4143824" y="6858589"/>
                  <a:pt x="4099573" y="6858589"/>
                </a:cubicBezTo>
                <a:close/>
                <a:moveTo>
                  <a:pt x="2840535" y="6697739"/>
                </a:moveTo>
                <a:lnTo>
                  <a:pt x="4019148" y="6697739"/>
                </a:lnTo>
                <a:lnTo>
                  <a:pt x="4019148" y="2840535"/>
                </a:lnTo>
                <a:lnTo>
                  <a:pt x="2840535" y="2840535"/>
                </a:lnTo>
                <a:lnTo>
                  <a:pt x="2840535" y="6697739"/>
                </a:lnTo>
                <a:close/>
                <a:moveTo>
                  <a:pt x="1420814" y="6858589"/>
                </a:moveTo>
                <a:lnTo>
                  <a:pt x="81519" y="6858589"/>
                </a:lnTo>
                <a:cubicBezTo>
                  <a:pt x="37100" y="6858589"/>
                  <a:pt x="1262" y="6822583"/>
                  <a:pt x="1262" y="6778164"/>
                </a:cubicBezTo>
                <a:lnTo>
                  <a:pt x="1262" y="5438869"/>
                </a:lnTo>
                <a:cubicBezTo>
                  <a:pt x="1262" y="5394450"/>
                  <a:pt x="37268" y="5358444"/>
                  <a:pt x="81519" y="5358444"/>
                </a:cubicBezTo>
                <a:lnTo>
                  <a:pt x="1420814" y="5358444"/>
                </a:lnTo>
                <a:cubicBezTo>
                  <a:pt x="1465233" y="5358444"/>
                  <a:pt x="1501071" y="5394450"/>
                  <a:pt x="1501071" y="5438869"/>
                </a:cubicBezTo>
                <a:lnTo>
                  <a:pt x="1501071" y="6778164"/>
                </a:lnTo>
                <a:cubicBezTo>
                  <a:pt x="1501239" y="6822583"/>
                  <a:pt x="1465233" y="6858589"/>
                  <a:pt x="1420814" y="6858589"/>
                </a:cubicBezTo>
                <a:close/>
                <a:moveTo>
                  <a:pt x="161944" y="6697739"/>
                </a:moveTo>
                <a:lnTo>
                  <a:pt x="1340557" y="6697739"/>
                </a:lnTo>
                <a:lnTo>
                  <a:pt x="1340557" y="5519125"/>
                </a:lnTo>
                <a:lnTo>
                  <a:pt x="161944" y="5519125"/>
                </a:lnTo>
                <a:lnTo>
                  <a:pt x="161944" y="6697739"/>
                </a:ln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51" name="Graphic 230">
            <a:extLst>
              <a:ext uri="{FF2B5EF4-FFF2-40B4-BE49-F238E27FC236}">
                <a16:creationId xmlns:a16="http://schemas.microsoft.com/office/drawing/2014/main" id="{E0739DA7-1E56-83B8-CAF0-1C10F46F364D}"/>
              </a:ext>
            </a:extLst>
          </p:cNvPr>
          <p:cNvSpPr/>
          <p:nvPr/>
        </p:nvSpPr>
        <p:spPr>
          <a:xfrm>
            <a:off x="7927441" y="5542579"/>
            <a:ext cx="114205" cy="274266"/>
          </a:xfrm>
          <a:custGeom>
            <a:avLst/>
            <a:gdLst>
              <a:gd name="connsiteX0" fmla="*/ 1213538 w 2856377"/>
              <a:gd name="connsiteY0" fmla="*/ 6859278 h 6859684"/>
              <a:gd name="connsiteX1" fmla="*/ 1197875 w 2856377"/>
              <a:gd name="connsiteY1" fmla="*/ 6857762 h 6859684"/>
              <a:gd name="connsiteX2" fmla="*/ 1133202 w 2856377"/>
              <a:gd name="connsiteY2" fmla="*/ 6778942 h 6859684"/>
              <a:gd name="connsiteX3" fmla="*/ 1133202 w 2856377"/>
              <a:gd name="connsiteY3" fmla="*/ 3957091 h 6859684"/>
              <a:gd name="connsiteX4" fmla="*/ 81597 w 2856377"/>
              <a:gd name="connsiteY4" fmla="*/ 3957091 h 6859684"/>
              <a:gd name="connsiteX5" fmla="*/ 14735 w 2856377"/>
              <a:gd name="connsiteY5" fmla="*/ 3921386 h 6859684"/>
              <a:gd name="connsiteX6" fmla="*/ 7493 w 2856377"/>
              <a:gd name="connsiteY6" fmla="*/ 3845935 h 6859684"/>
              <a:gd name="connsiteX7" fmla="*/ 1585911 w 2856377"/>
              <a:gd name="connsiteY7" fmla="*/ 50961 h 6859684"/>
              <a:gd name="connsiteX8" fmla="*/ 1675678 w 2856377"/>
              <a:gd name="connsiteY8" fmla="*/ 2962 h 6859684"/>
              <a:gd name="connsiteX9" fmla="*/ 1740351 w 2856377"/>
              <a:gd name="connsiteY9" fmla="*/ 81782 h 6859684"/>
              <a:gd name="connsiteX10" fmla="*/ 1740351 w 2856377"/>
              <a:gd name="connsiteY10" fmla="*/ 2903633 h 6859684"/>
              <a:gd name="connsiteX11" fmla="*/ 2776125 w 2856377"/>
              <a:gd name="connsiteY11" fmla="*/ 2903633 h 6859684"/>
              <a:gd name="connsiteX12" fmla="*/ 2842818 w 2856377"/>
              <a:gd name="connsiteY12" fmla="*/ 2939338 h 6859684"/>
              <a:gd name="connsiteX13" fmla="*/ 2850397 w 2856377"/>
              <a:gd name="connsiteY13" fmla="*/ 3014621 h 6859684"/>
              <a:gd name="connsiteX14" fmla="*/ 1287811 w 2856377"/>
              <a:gd name="connsiteY14" fmla="*/ 6809594 h 6859684"/>
              <a:gd name="connsiteX15" fmla="*/ 1213538 w 2856377"/>
              <a:gd name="connsiteY15" fmla="*/ 6859278 h 6859684"/>
              <a:gd name="connsiteX16" fmla="*/ 202185 w 2856377"/>
              <a:gd name="connsiteY16" fmla="*/ 3796419 h 6859684"/>
              <a:gd name="connsiteX17" fmla="*/ 1213538 w 2856377"/>
              <a:gd name="connsiteY17" fmla="*/ 3796419 h 6859684"/>
              <a:gd name="connsiteX18" fmla="*/ 1294042 w 2856377"/>
              <a:gd name="connsiteY18" fmla="*/ 3876755 h 6859684"/>
              <a:gd name="connsiteX19" fmla="*/ 1294042 w 2856377"/>
              <a:gd name="connsiteY19" fmla="*/ 6372549 h 6859684"/>
              <a:gd name="connsiteX20" fmla="*/ 2656379 w 2856377"/>
              <a:gd name="connsiteY20" fmla="*/ 3064136 h 6859684"/>
              <a:gd name="connsiteX21" fmla="*/ 1660015 w 2856377"/>
              <a:gd name="connsiteY21" fmla="*/ 3064136 h 6859684"/>
              <a:gd name="connsiteX22" fmla="*/ 1579511 w 2856377"/>
              <a:gd name="connsiteY22" fmla="*/ 2983800 h 6859684"/>
              <a:gd name="connsiteX23" fmla="*/ 1579511 w 2856377"/>
              <a:gd name="connsiteY23" fmla="*/ 484302 h 6859684"/>
              <a:gd name="connsiteX24" fmla="*/ 202185 w 2856377"/>
              <a:gd name="connsiteY24" fmla="*/ 3796419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856377" h="6859684">
                <a:moveTo>
                  <a:pt x="1213538" y="6859278"/>
                </a:moveTo>
                <a:cubicBezTo>
                  <a:pt x="1208317" y="6859278"/>
                  <a:pt x="1203096" y="6858773"/>
                  <a:pt x="1197875" y="6857762"/>
                </a:cubicBezTo>
                <a:cubicBezTo>
                  <a:pt x="1160318" y="6850352"/>
                  <a:pt x="1133202" y="6817342"/>
                  <a:pt x="1133202" y="6778942"/>
                </a:cubicBezTo>
                <a:lnTo>
                  <a:pt x="1133202" y="3957091"/>
                </a:lnTo>
                <a:lnTo>
                  <a:pt x="81597" y="3957091"/>
                </a:lnTo>
                <a:cubicBezTo>
                  <a:pt x="54819" y="3957091"/>
                  <a:pt x="29725" y="3943617"/>
                  <a:pt x="14735" y="3921386"/>
                </a:cubicBezTo>
                <a:cubicBezTo>
                  <a:pt x="-86" y="3898986"/>
                  <a:pt x="-2949" y="3870692"/>
                  <a:pt x="7493" y="3845935"/>
                </a:cubicBezTo>
                <a:lnTo>
                  <a:pt x="1585911" y="50961"/>
                </a:lnTo>
                <a:cubicBezTo>
                  <a:pt x="1600564" y="15425"/>
                  <a:pt x="1638289" y="-4954"/>
                  <a:pt x="1675678" y="2962"/>
                </a:cubicBezTo>
                <a:cubicBezTo>
                  <a:pt x="1713404" y="10541"/>
                  <a:pt x="1740351" y="43382"/>
                  <a:pt x="1740351" y="81782"/>
                </a:cubicBezTo>
                <a:lnTo>
                  <a:pt x="1740351" y="2903633"/>
                </a:lnTo>
                <a:lnTo>
                  <a:pt x="2776125" y="2903633"/>
                </a:lnTo>
                <a:cubicBezTo>
                  <a:pt x="2802903" y="2903633"/>
                  <a:pt x="2827998" y="2916938"/>
                  <a:pt x="2842818" y="2939338"/>
                </a:cubicBezTo>
                <a:cubicBezTo>
                  <a:pt x="2857807" y="2961569"/>
                  <a:pt x="2860671" y="2989863"/>
                  <a:pt x="2850397" y="3014621"/>
                </a:cubicBezTo>
                <a:lnTo>
                  <a:pt x="1287811" y="6809594"/>
                </a:lnTo>
                <a:cubicBezTo>
                  <a:pt x="1275179" y="6840078"/>
                  <a:pt x="1245537" y="6859278"/>
                  <a:pt x="1213538" y="6859278"/>
                </a:cubicBezTo>
                <a:close/>
                <a:moveTo>
                  <a:pt x="202185" y="3796419"/>
                </a:moveTo>
                <a:lnTo>
                  <a:pt x="1213538" y="3796419"/>
                </a:lnTo>
                <a:cubicBezTo>
                  <a:pt x="1258000" y="3796419"/>
                  <a:pt x="1294042" y="3832461"/>
                  <a:pt x="1294042" y="3876755"/>
                </a:cubicBezTo>
                <a:lnTo>
                  <a:pt x="1294042" y="6372549"/>
                </a:lnTo>
                <a:lnTo>
                  <a:pt x="2656379" y="3064136"/>
                </a:lnTo>
                <a:lnTo>
                  <a:pt x="1660015" y="3064136"/>
                </a:lnTo>
                <a:cubicBezTo>
                  <a:pt x="1615553" y="3064136"/>
                  <a:pt x="1579511" y="3028094"/>
                  <a:pt x="1579511" y="2983800"/>
                </a:cubicBezTo>
                <a:lnTo>
                  <a:pt x="1579511" y="484302"/>
                </a:lnTo>
                <a:lnTo>
                  <a:pt x="202185" y="3796419"/>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nvGrpSpPr>
          <p:cNvPr id="52" name="Graphic 296">
            <a:extLst>
              <a:ext uri="{FF2B5EF4-FFF2-40B4-BE49-F238E27FC236}">
                <a16:creationId xmlns:a16="http://schemas.microsoft.com/office/drawing/2014/main" id="{AF315A9B-B902-301F-D122-816E13030292}"/>
              </a:ext>
            </a:extLst>
          </p:cNvPr>
          <p:cNvGrpSpPr/>
          <p:nvPr/>
        </p:nvGrpSpPr>
        <p:grpSpPr>
          <a:xfrm>
            <a:off x="4027168" y="5568183"/>
            <a:ext cx="220645" cy="206310"/>
            <a:chOff x="-8210823" y="-1273"/>
            <a:chExt cx="7336301" cy="6859688"/>
          </a:xfrm>
        </p:grpSpPr>
        <p:sp>
          <p:nvSpPr>
            <p:cNvPr id="153" name="Freeform: Shape 483">
              <a:extLst>
                <a:ext uri="{FF2B5EF4-FFF2-40B4-BE49-F238E27FC236}">
                  <a16:creationId xmlns:a16="http://schemas.microsoft.com/office/drawing/2014/main" id="{4831FCCF-3FDF-9480-DBC6-1B45327F4DF5}"/>
                </a:ext>
              </a:extLst>
            </p:cNvPr>
            <p:cNvSpPr/>
            <p:nvPr/>
          </p:nvSpPr>
          <p:spPr>
            <a:xfrm>
              <a:off x="-1677695" y="323622"/>
              <a:ext cx="240841" cy="240842"/>
            </a:xfrm>
            <a:custGeom>
              <a:avLst/>
              <a:gdLst>
                <a:gd name="connsiteX0" fmla="*/ 120672 w 240838"/>
                <a:gd name="connsiteY0" fmla="*/ 240081 h 240838"/>
                <a:gd name="connsiteX1" fmla="*/ 240080 w 240838"/>
                <a:gd name="connsiteY1" fmla="*/ 120672 h 240838"/>
                <a:gd name="connsiteX2" fmla="*/ 120672 w 240838"/>
                <a:gd name="connsiteY2" fmla="*/ 1263 h 240838"/>
                <a:gd name="connsiteX3" fmla="*/ 1263 w 240838"/>
                <a:gd name="connsiteY3" fmla="*/ 120672 h 240838"/>
                <a:gd name="connsiteX4" fmla="*/ 120672 w 240838"/>
                <a:gd name="connsiteY4" fmla="*/ 240081 h 24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38" h="240838">
                  <a:moveTo>
                    <a:pt x="120672" y="240081"/>
                  </a:moveTo>
                  <a:cubicBezTo>
                    <a:pt x="186692" y="240081"/>
                    <a:pt x="240080" y="186692"/>
                    <a:pt x="240080" y="120672"/>
                  </a:cubicBezTo>
                  <a:cubicBezTo>
                    <a:pt x="240080" y="54652"/>
                    <a:pt x="186692" y="1263"/>
                    <a:pt x="120672" y="1263"/>
                  </a:cubicBezTo>
                  <a:cubicBezTo>
                    <a:pt x="54652" y="1263"/>
                    <a:pt x="1263" y="54652"/>
                    <a:pt x="1263" y="120672"/>
                  </a:cubicBezTo>
                  <a:cubicBezTo>
                    <a:pt x="1263" y="186692"/>
                    <a:pt x="54652" y="240081"/>
                    <a:pt x="120672" y="240081"/>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4" name="Freeform: Shape 484">
              <a:extLst>
                <a:ext uri="{FF2B5EF4-FFF2-40B4-BE49-F238E27FC236}">
                  <a16:creationId xmlns:a16="http://schemas.microsoft.com/office/drawing/2014/main" id="{ADF89AB3-6B2E-388A-68BE-61DD9CEB3ADB}"/>
                </a:ext>
              </a:extLst>
            </p:cNvPr>
            <p:cNvSpPr/>
            <p:nvPr/>
          </p:nvSpPr>
          <p:spPr>
            <a:xfrm>
              <a:off x="-2632955" y="323622"/>
              <a:ext cx="240841" cy="240842"/>
            </a:xfrm>
            <a:custGeom>
              <a:avLst/>
              <a:gdLst>
                <a:gd name="connsiteX0" fmla="*/ 120672 w 240838"/>
                <a:gd name="connsiteY0" fmla="*/ 240081 h 240838"/>
                <a:gd name="connsiteX1" fmla="*/ 240081 w 240838"/>
                <a:gd name="connsiteY1" fmla="*/ 120672 h 240838"/>
                <a:gd name="connsiteX2" fmla="*/ 120672 w 240838"/>
                <a:gd name="connsiteY2" fmla="*/ 1263 h 240838"/>
                <a:gd name="connsiteX3" fmla="*/ 1263 w 240838"/>
                <a:gd name="connsiteY3" fmla="*/ 120672 h 240838"/>
                <a:gd name="connsiteX4" fmla="*/ 120672 w 240838"/>
                <a:gd name="connsiteY4" fmla="*/ 240081 h 24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38" h="240838">
                  <a:moveTo>
                    <a:pt x="120672" y="240081"/>
                  </a:moveTo>
                  <a:cubicBezTo>
                    <a:pt x="186692" y="240081"/>
                    <a:pt x="240081" y="186692"/>
                    <a:pt x="240081" y="120672"/>
                  </a:cubicBezTo>
                  <a:cubicBezTo>
                    <a:pt x="240081" y="54652"/>
                    <a:pt x="186692" y="1263"/>
                    <a:pt x="120672" y="1263"/>
                  </a:cubicBezTo>
                  <a:cubicBezTo>
                    <a:pt x="54652" y="1263"/>
                    <a:pt x="1263" y="54652"/>
                    <a:pt x="1263" y="120672"/>
                  </a:cubicBezTo>
                  <a:cubicBezTo>
                    <a:pt x="1263" y="186692"/>
                    <a:pt x="54820" y="240081"/>
                    <a:pt x="120672" y="240081"/>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5" name="Freeform: Shape 485">
              <a:extLst>
                <a:ext uri="{FF2B5EF4-FFF2-40B4-BE49-F238E27FC236}">
                  <a16:creationId xmlns:a16="http://schemas.microsoft.com/office/drawing/2014/main" id="{F5A9F5AB-8962-BCC7-939B-8C77665F983C}"/>
                </a:ext>
              </a:extLst>
            </p:cNvPr>
            <p:cNvSpPr/>
            <p:nvPr/>
          </p:nvSpPr>
          <p:spPr>
            <a:xfrm>
              <a:off x="-2155325" y="323622"/>
              <a:ext cx="240841" cy="240842"/>
            </a:xfrm>
            <a:custGeom>
              <a:avLst/>
              <a:gdLst>
                <a:gd name="connsiteX0" fmla="*/ 120672 w 240838"/>
                <a:gd name="connsiteY0" fmla="*/ 240081 h 240838"/>
                <a:gd name="connsiteX1" fmla="*/ 240081 w 240838"/>
                <a:gd name="connsiteY1" fmla="*/ 120672 h 240838"/>
                <a:gd name="connsiteX2" fmla="*/ 120672 w 240838"/>
                <a:gd name="connsiteY2" fmla="*/ 1263 h 240838"/>
                <a:gd name="connsiteX3" fmla="*/ 1263 w 240838"/>
                <a:gd name="connsiteY3" fmla="*/ 120672 h 240838"/>
                <a:gd name="connsiteX4" fmla="*/ 120672 w 240838"/>
                <a:gd name="connsiteY4" fmla="*/ 240081 h 240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38" h="240838">
                  <a:moveTo>
                    <a:pt x="120672" y="240081"/>
                  </a:moveTo>
                  <a:cubicBezTo>
                    <a:pt x="186692" y="240081"/>
                    <a:pt x="240081" y="186692"/>
                    <a:pt x="240081" y="120672"/>
                  </a:cubicBezTo>
                  <a:cubicBezTo>
                    <a:pt x="240081" y="54652"/>
                    <a:pt x="186692" y="1263"/>
                    <a:pt x="120672" y="1263"/>
                  </a:cubicBezTo>
                  <a:cubicBezTo>
                    <a:pt x="54652" y="1263"/>
                    <a:pt x="1263" y="54652"/>
                    <a:pt x="1263" y="120672"/>
                  </a:cubicBezTo>
                  <a:cubicBezTo>
                    <a:pt x="1263" y="186692"/>
                    <a:pt x="54652" y="240081"/>
                    <a:pt x="120672" y="240081"/>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6" name="Freeform: Shape 486">
              <a:extLst>
                <a:ext uri="{FF2B5EF4-FFF2-40B4-BE49-F238E27FC236}">
                  <a16:creationId xmlns:a16="http://schemas.microsoft.com/office/drawing/2014/main" id="{3D433574-84CE-25A7-6F08-1782B92D2A55}"/>
                </a:ext>
              </a:extLst>
            </p:cNvPr>
            <p:cNvSpPr/>
            <p:nvPr/>
          </p:nvSpPr>
          <p:spPr>
            <a:xfrm>
              <a:off x="-8210823" y="-1273"/>
              <a:ext cx="7336301" cy="6859688"/>
            </a:xfrm>
            <a:custGeom>
              <a:avLst/>
              <a:gdLst>
                <a:gd name="connsiteX0" fmla="*/ 7250667 w 7336308"/>
                <a:gd name="connsiteY0" fmla="*/ 1263 h 6859684"/>
                <a:gd name="connsiteX1" fmla="*/ 87157 w 7336308"/>
                <a:gd name="connsiteY1" fmla="*/ 1263 h 6859684"/>
                <a:gd name="connsiteX2" fmla="*/ 1263 w 7336308"/>
                <a:gd name="connsiteY2" fmla="*/ 87325 h 6859684"/>
                <a:gd name="connsiteX3" fmla="*/ 1263 w 7336308"/>
                <a:gd name="connsiteY3" fmla="*/ 6773201 h 6859684"/>
                <a:gd name="connsiteX4" fmla="*/ 87157 w 7336308"/>
                <a:gd name="connsiteY4" fmla="*/ 6859263 h 6859684"/>
                <a:gd name="connsiteX5" fmla="*/ 7250667 w 7336308"/>
                <a:gd name="connsiteY5" fmla="*/ 6859263 h 6859684"/>
                <a:gd name="connsiteX6" fmla="*/ 7336561 w 7336308"/>
                <a:gd name="connsiteY6" fmla="*/ 6773201 h 6859684"/>
                <a:gd name="connsiteX7" fmla="*/ 7336561 w 7336308"/>
                <a:gd name="connsiteY7" fmla="*/ 87325 h 6859684"/>
                <a:gd name="connsiteX8" fmla="*/ 7250667 w 7336308"/>
                <a:gd name="connsiteY8" fmla="*/ 1263 h 6859684"/>
                <a:gd name="connsiteX9" fmla="*/ 7164774 w 7336308"/>
                <a:gd name="connsiteY9" fmla="*/ 173387 h 6859684"/>
                <a:gd name="connsiteX10" fmla="*/ 7164774 w 7336308"/>
                <a:gd name="connsiteY10" fmla="*/ 717715 h 6859684"/>
                <a:gd name="connsiteX11" fmla="*/ 173050 w 7336308"/>
                <a:gd name="connsiteY11" fmla="*/ 717715 h 6859684"/>
                <a:gd name="connsiteX12" fmla="*/ 173050 w 7336308"/>
                <a:gd name="connsiteY12" fmla="*/ 173387 h 6859684"/>
                <a:gd name="connsiteX13" fmla="*/ 7164774 w 7336308"/>
                <a:gd name="connsiteY13" fmla="*/ 173387 h 6859684"/>
                <a:gd name="connsiteX14" fmla="*/ 3038522 w 7336308"/>
                <a:gd name="connsiteY14" fmla="*/ 2561224 h 6859684"/>
                <a:gd name="connsiteX15" fmla="*/ 7164774 w 7336308"/>
                <a:gd name="connsiteY15" fmla="*/ 2561224 h 6859684"/>
                <a:gd name="connsiteX16" fmla="*/ 7164774 w 7336308"/>
                <a:gd name="connsiteY16" fmla="*/ 5493390 h 6859684"/>
                <a:gd name="connsiteX17" fmla="*/ 3038522 w 7336308"/>
                <a:gd name="connsiteY17" fmla="*/ 5493390 h 6859684"/>
                <a:gd name="connsiteX18" fmla="*/ 3038522 w 7336308"/>
                <a:gd name="connsiteY18" fmla="*/ 2561224 h 6859684"/>
                <a:gd name="connsiteX19" fmla="*/ 3038522 w 7336308"/>
                <a:gd name="connsiteY19" fmla="*/ 2389100 h 6859684"/>
                <a:gd name="connsiteX20" fmla="*/ 3038522 w 7336308"/>
                <a:gd name="connsiteY20" fmla="*/ 889671 h 6859684"/>
                <a:gd name="connsiteX21" fmla="*/ 7164774 w 7336308"/>
                <a:gd name="connsiteY21" fmla="*/ 889671 h 6859684"/>
                <a:gd name="connsiteX22" fmla="*/ 7164774 w 7336308"/>
                <a:gd name="connsiteY22" fmla="*/ 2389100 h 6859684"/>
                <a:gd name="connsiteX23" fmla="*/ 3038522 w 7336308"/>
                <a:gd name="connsiteY23" fmla="*/ 2389100 h 6859684"/>
                <a:gd name="connsiteX24" fmla="*/ 173050 w 7336308"/>
                <a:gd name="connsiteY24" fmla="*/ 889671 h 6859684"/>
                <a:gd name="connsiteX25" fmla="*/ 2866567 w 7336308"/>
                <a:gd name="connsiteY25" fmla="*/ 889671 h 6859684"/>
                <a:gd name="connsiteX26" fmla="*/ 2866567 w 7336308"/>
                <a:gd name="connsiteY26" fmla="*/ 6687140 h 6859684"/>
                <a:gd name="connsiteX27" fmla="*/ 173050 w 7336308"/>
                <a:gd name="connsiteY27" fmla="*/ 6687140 h 6859684"/>
                <a:gd name="connsiteX28" fmla="*/ 173050 w 7336308"/>
                <a:gd name="connsiteY28" fmla="*/ 889671 h 6859684"/>
                <a:gd name="connsiteX29" fmla="*/ 3038522 w 7336308"/>
                <a:gd name="connsiteY29" fmla="*/ 6687140 h 6859684"/>
                <a:gd name="connsiteX30" fmla="*/ 3038522 w 7336308"/>
                <a:gd name="connsiteY30" fmla="*/ 5665345 h 6859684"/>
                <a:gd name="connsiteX31" fmla="*/ 7164774 w 7336308"/>
                <a:gd name="connsiteY31" fmla="*/ 5665345 h 6859684"/>
                <a:gd name="connsiteX32" fmla="*/ 7164774 w 7336308"/>
                <a:gd name="connsiteY32" fmla="*/ 6687140 h 6859684"/>
                <a:gd name="connsiteX33" fmla="*/ 3038522 w 7336308"/>
                <a:gd name="connsiteY33" fmla="*/ 6687140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336308" h="6859684">
                  <a:moveTo>
                    <a:pt x="7250667" y="1263"/>
                  </a:moveTo>
                  <a:lnTo>
                    <a:pt x="87157" y="1263"/>
                  </a:lnTo>
                  <a:cubicBezTo>
                    <a:pt x="39663" y="1263"/>
                    <a:pt x="1263" y="39663"/>
                    <a:pt x="1263" y="87325"/>
                  </a:cubicBezTo>
                  <a:lnTo>
                    <a:pt x="1263" y="6773201"/>
                  </a:lnTo>
                  <a:cubicBezTo>
                    <a:pt x="1263" y="6820696"/>
                    <a:pt x="39663" y="6859263"/>
                    <a:pt x="87157" y="6859263"/>
                  </a:cubicBezTo>
                  <a:lnTo>
                    <a:pt x="7250667" y="6859263"/>
                  </a:lnTo>
                  <a:cubicBezTo>
                    <a:pt x="7298162" y="6859263"/>
                    <a:pt x="7336561" y="6820864"/>
                    <a:pt x="7336561" y="6773201"/>
                  </a:cubicBezTo>
                  <a:lnTo>
                    <a:pt x="7336561" y="87325"/>
                  </a:lnTo>
                  <a:cubicBezTo>
                    <a:pt x="7336561" y="39663"/>
                    <a:pt x="7298162" y="1263"/>
                    <a:pt x="7250667" y="1263"/>
                  </a:cubicBezTo>
                  <a:close/>
                  <a:moveTo>
                    <a:pt x="7164774" y="173387"/>
                  </a:moveTo>
                  <a:lnTo>
                    <a:pt x="7164774" y="717715"/>
                  </a:lnTo>
                  <a:lnTo>
                    <a:pt x="173050" y="717715"/>
                  </a:lnTo>
                  <a:lnTo>
                    <a:pt x="173050" y="173387"/>
                  </a:lnTo>
                  <a:lnTo>
                    <a:pt x="7164774" y="173387"/>
                  </a:lnTo>
                  <a:close/>
                  <a:moveTo>
                    <a:pt x="3038522" y="2561224"/>
                  </a:moveTo>
                  <a:lnTo>
                    <a:pt x="7164774" y="2561224"/>
                  </a:lnTo>
                  <a:lnTo>
                    <a:pt x="7164774" y="5493390"/>
                  </a:lnTo>
                  <a:lnTo>
                    <a:pt x="3038522" y="5493390"/>
                  </a:lnTo>
                  <a:lnTo>
                    <a:pt x="3038522" y="2561224"/>
                  </a:lnTo>
                  <a:close/>
                  <a:moveTo>
                    <a:pt x="3038522" y="2389100"/>
                  </a:moveTo>
                  <a:lnTo>
                    <a:pt x="3038522" y="889671"/>
                  </a:lnTo>
                  <a:lnTo>
                    <a:pt x="7164774" y="889671"/>
                  </a:lnTo>
                  <a:lnTo>
                    <a:pt x="7164774" y="2389100"/>
                  </a:lnTo>
                  <a:lnTo>
                    <a:pt x="3038522" y="2389100"/>
                  </a:lnTo>
                  <a:close/>
                  <a:moveTo>
                    <a:pt x="173050" y="889671"/>
                  </a:moveTo>
                  <a:lnTo>
                    <a:pt x="2866567" y="889671"/>
                  </a:lnTo>
                  <a:lnTo>
                    <a:pt x="2866567" y="6687140"/>
                  </a:lnTo>
                  <a:lnTo>
                    <a:pt x="173050" y="6687140"/>
                  </a:lnTo>
                  <a:lnTo>
                    <a:pt x="173050" y="889671"/>
                  </a:lnTo>
                  <a:close/>
                  <a:moveTo>
                    <a:pt x="3038522" y="6687140"/>
                  </a:moveTo>
                  <a:lnTo>
                    <a:pt x="3038522" y="5665345"/>
                  </a:lnTo>
                  <a:lnTo>
                    <a:pt x="7164774" y="5665345"/>
                  </a:lnTo>
                  <a:lnTo>
                    <a:pt x="7164774" y="6687140"/>
                  </a:lnTo>
                  <a:lnTo>
                    <a:pt x="3038522" y="6687140"/>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7" name="Freeform: Shape 487">
              <a:extLst>
                <a:ext uri="{FF2B5EF4-FFF2-40B4-BE49-F238E27FC236}">
                  <a16:creationId xmlns:a16="http://schemas.microsoft.com/office/drawing/2014/main" id="{07AB1FC0-475A-B12A-2ABA-031CB1B8CC3E}"/>
                </a:ext>
              </a:extLst>
            </p:cNvPr>
            <p:cNvSpPr/>
            <p:nvPr/>
          </p:nvSpPr>
          <p:spPr>
            <a:xfrm>
              <a:off x="-7398370" y="2371413"/>
              <a:ext cx="1434929" cy="173479"/>
            </a:xfrm>
            <a:custGeom>
              <a:avLst/>
              <a:gdLst>
                <a:gd name="connsiteX0" fmla="*/ 1263 w 1434925"/>
                <a:gd name="connsiteY0" fmla="*/ 1263 h 173471"/>
                <a:gd name="connsiteX1" fmla="*/ 1433999 w 1434925"/>
                <a:gd name="connsiteY1" fmla="*/ 1263 h 173471"/>
                <a:gd name="connsiteX2" fmla="*/ 1433999 w 1434925"/>
                <a:gd name="connsiteY2" fmla="*/ 173387 h 173471"/>
                <a:gd name="connsiteX3" fmla="*/ 1263 w 1434925"/>
                <a:gd name="connsiteY3" fmla="*/ 173387 h 173471"/>
              </a:gdLst>
              <a:ahLst/>
              <a:cxnLst>
                <a:cxn ang="0">
                  <a:pos x="connsiteX0" y="connsiteY0"/>
                </a:cxn>
                <a:cxn ang="0">
                  <a:pos x="connsiteX1" y="connsiteY1"/>
                </a:cxn>
                <a:cxn ang="0">
                  <a:pos x="connsiteX2" y="connsiteY2"/>
                </a:cxn>
                <a:cxn ang="0">
                  <a:pos x="connsiteX3" y="connsiteY3"/>
                </a:cxn>
              </a:cxnLst>
              <a:rect l="l" t="t" r="r" b="b"/>
              <a:pathLst>
                <a:path w="1434925" h="173471">
                  <a:moveTo>
                    <a:pt x="1263" y="1263"/>
                  </a:moveTo>
                  <a:lnTo>
                    <a:pt x="1433999" y="1263"/>
                  </a:lnTo>
                  <a:lnTo>
                    <a:pt x="1433999" y="173387"/>
                  </a:lnTo>
                  <a:lnTo>
                    <a:pt x="1263" y="173387"/>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8" name="Freeform: Shape 488">
              <a:extLst>
                <a:ext uri="{FF2B5EF4-FFF2-40B4-BE49-F238E27FC236}">
                  <a16:creationId xmlns:a16="http://schemas.microsoft.com/office/drawing/2014/main" id="{1A77C83C-AB34-26D3-028C-A762FB1297D5}"/>
                </a:ext>
              </a:extLst>
            </p:cNvPr>
            <p:cNvSpPr/>
            <p:nvPr/>
          </p:nvSpPr>
          <p:spPr>
            <a:xfrm>
              <a:off x="-7398370" y="3087704"/>
              <a:ext cx="1434929" cy="173479"/>
            </a:xfrm>
            <a:custGeom>
              <a:avLst/>
              <a:gdLst>
                <a:gd name="connsiteX0" fmla="*/ 1263 w 1434925"/>
                <a:gd name="connsiteY0" fmla="*/ 1263 h 173471"/>
                <a:gd name="connsiteX1" fmla="*/ 1433999 w 1434925"/>
                <a:gd name="connsiteY1" fmla="*/ 1263 h 173471"/>
                <a:gd name="connsiteX2" fmla="*/ 1433999 w 1434925"/>
                <a:gd name="connsiteY2" fmla="*/ 173387 h 173471"/>
                <a:gd name="connsiteX3" fmla="*/ 1263 w 1434925"/>
                <a:gd name="connsiteY3" fmla="*/ 173387 h 173471"/>
              </a:gdLst>
              <a:ahLst/>
              <a:cxnLst>
                <a:cxn ang="0">
                  <a:pos x="connsiteX0" y="connsiteY0"/>
                </a:cxn>
                <a:cxn ang="0">
                  <a:pos x="connsiteX1" y="connsiteY1"/>
                </a:cxn>
                <a:cxn ang="0">
                  <a:pos x="connsiteX2" y="connsiteY2"/>
                </a:cxn>
                <a:cxn ang="0">
                  <a:pos x="connsiteX3" y="connsiteY3"/>
                </a:cxn>
              </a:cxnLst>
              <a:rect l="l" t="t" r="r" b="b"/>
              <a:pathLst>
                <a:path w="1434925" h="173471">
                  <a:moveTo>
                    <a:pt x="1263" y="1263"/>
                  </a:moveTo>
                  <a:lnTo>
                    <a:pt x="1433999" y="1263"/>
                  </a:lnTo>
                  <a:lnTo>
                    <a:pt x="1433999" y="173387"/>
                  </a:lnTo>
                  <a:lnTo>
                    <a:pt x="1263" y="173387"/>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59" name="Freeform: Shape 489">
              <a:extLst>
                <a:ext uri="{FF2B5EF4-FFF2-40B4-BE49-F238E27FC236}">
                  <a16:creationId xmlns:a16="http://schemas.microsoft.com/office/drawing/2014/main" id="{47880DC4-BD0E-9CCF-88B9-3B2DA210EE13}"/>
                </a:ext>
              </a:extLst>
            </p:cNvPr>
            <p:cNvSpPr/>
            <p:nvPr/>
          </p:nvSpPr>
          <p:spPr>
            <a:xfrm>
              <a:off x="-7398370" y="1655123"/>
              <a:ext cx="1434929" cy="173479"/>
            </a:xfrm>
            <a:custGeom>
              <a:avLst/>
              <a:gdLst>
                <a:gd name="connsiteX0" fmla="*/ 1263 w 1434925"/>
                <a:gd name="connsiteY0" fmla="*/ 1263 h 173471"/>
                <a:gd name="connsiteX1" fmla="*/ 1433999 w 1434925"/>
                <a:gd name="connsiteY1" fmla="*/ 1263 h 173471"/>
                <a:gd name="connsiteX2" fmla="*/ 1433999 w 1434925"/>
                <a:gd name="connsiteY2" fmla="*/ 173387 h 173471"/>
                <a:gd name="connsiteX3" fmla="*/ 1263 w 1434925"/>
                <a:gd name="connsiteY3" fmla="*/ 173387 h 173471"/>
              </a:gdLst>
              <a:ahLst/>
              <a:cxnLst>
                <a:cxn ang="0">
                  <a:pos x="connsiteX0" y="connsiteY0"/>
                </a:cxn>
                <a:cxn ang="0">
                  <a:pos x="connsiteX1" y="connsiteY1"/>
                </a:cxn>
                <a:cxn ang="0">
                  <a:pos x="connsiteX2" y="connsiteY2"/>
                </a:cxn>
                <a:cxn ang="0">
                  <a:pos x="connsiteX3" y="connsiteY3"/>
                </a:cxn>
              </a:cxnLst>
              <a:rect l="l" t="t" r="r" b="b"/>
              <a:pathLst>
                <a:path w="1434925" h="173471">
                  <a:moveTo>
                    <a:pt x="1263" y="1263"/>
                  </a:moveTo>
                  <a:lnTo>
                    <a:pt x="1433999" y="1263"/>
                  </a:lnTo>
                  <a:lnTo>
                    <a:pt x="1433999" y="173387"/>
                  </a:lnTo>
                  <a:lnTo>
                    <a:pt x="1263" y="173387"/>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sp>
        <p:nvSpPr>
          <p:cNvPr id="53" name="Graphic 490">
            <a:extLst>
              <a:ext uri="{FF2B5EF4-FFF2-40B4-BE49-F238E27FC236}">
                <a16:creationId xmlns:a16="http://schemas.microsoft.com/office/drawing/2014/main" id="{D3F43066-D716-D7A8-3170-C1D386678891}"/>
              </a:ext>
            </a:extLst>
          </p:cNvPr>
          <p:cNvSpPr/>
          <p:nvPr/>
        </p:nvSpPr>
        <p:spPr>
          <a:xfrm>
            <a:off x="6591860" y="5568183"/>
            <a:ext cx="220666" cy="206310"/>
          </a:xfrm>
          <a:custGeom>
            <a:avLst/>
            <a:gdLst>
              <a:gd name="connsiteX0" fmla="*/ 7250450 w 7335166"/>
              <a:gd name="connsiteY0" fmla="*/ 225 h 6858000"/>
              <a:gd name="connsiteX1" fmla="*/ 86183 w 7335166"/>
              <a:gd name="connsiteY1" fmla="*/ 225 h 6858000"/>
              <a:gd name="connsiteX2" fmla="*/ 225 w 7335166"/>
              <a:gd name="connsiteY2" fmla="*/ 86352 h 6858000"/>
              <a:gd name="connsiteX3" fmla="*/ 225 w 7335166"/>
              <a:gd name="connsiteY3" fmla="*/ 6772945 h 6858000"/>
              <a:gd name="connsiteX4" fmla="*/ 86183 w 7335166"/>
              <a:gd name="connsiteY4" fmla="*/ 6859072 h 6858000"/>
              <a:gd name="connsiteX5" fmla="*/ 7250450 w 7335166"/>
              <a:gd name="connsiteY5" fmla="*/ 6859072 h 6858000"/>
              <a:gd name="connsiteX6" fmla="*/ 7336408 w 7335166"/>
              <a:gd name="connsiteY6" fmla="*/ 6772945 h 6858000"/>
              <a:gd name="connsiteX7" fmla="*/ 7336408 w 7335166"/>
              <a:gd name="connsiteY7" fmla="*/ 86352 h 6858000"/>
              <a:gd name="connsiteX8" fmla="*/ 7250450 w 7335166"/>
              <a:gd name="connsiteY8" fmla="*/ 225 h 6858000"/>
              <a:gd name="connsiteX9" fmla="*/ 7164492 w 7335166"/>
              <a:gd name="connsiteY9" fmla="*/ 172310 h 6858000"/>
              <a:gd name="connsiteX10" fmla="*/ 7164492 w 7335166"/>
              <a:gd name="connsiteY10" fmla="*/ 1433079 h 6858000"/>
              <a:gd name="connsiteX11" fmla="*/ 172141 w 7335166"/>
              <a:gd name="connsiteY11" fmla="*/ 1433079 h 6858000"/>
              <a:gd name="connsiteX12" fmla="*/ 172141 w 7335166"/>
              <a:gd name="connsiteY12" fmla="*/ 172310 h 6858000"/>
              <a:gd name="connsiteX13" fmla="*/ 7164492 w 7335166"/>
              <a:gd name="connsiteY13" fmla="*/ 172310 h 6858000"/>
              <a:gd name="connsiteX14" fmla="*/ 1910753 w 7335166"/>
              <a:gd name="connsiteY14" fmla="*/ 2082837 h 6858000"/>
              <a:gd name="connsiteX15" fmla="*/ 1910753 w 7335166"/>
              <a:gd name="connsiteY15" fmla="*/ 2865932 h 6858000"/>
              <a:gd name="connsiteX16" fmla="*/ 172141 w 7335166"/>
              <a:gd name="connsiteY16" fmla="*/ 2865932 h 6858000"/>
              <a:gd name="connsiteX17" fmla="*/ 172141 w 7335166"/>
              <a:gd name="connsiteY17" fmla="*/ 2082837 h 6858000"/>
              <a:gd name="connsiteX18" fmla="*/ 1910753 w 7335166"/>
              <a:gd name="connsiteY18" fmla="*/ 2082837 h 6858000"/>
              <a:gd name="connsiteX19" fmla="*/ 172141 w 7335166"/>
              <a:gd name="connsiteY19" fmla="*/ 1910753 h 6858000"/>
              <a:gd name="connsiteX20" fmla="*/ 172141 w 7335166"/>
              <a:gd name="connsiteY20" fmla="*/ 1605163 h 6858000"/>
              <a:gd name="connsiteX21" fmla="*/ 1910753 w 7335166"/>
              <a:gd name="connsiteY21" fmla="*/ 1605163 h 6858000"/>
              <a:gd name="connsiteX22" fmla="*/ 1910753 w 7335166"/>
              <a:gd name="connsiteY22" fmla="*/ 1910584 h 6858000"/>
              <a:gd name="connsiteX23" fmla="*/ 172141 w 7335166"/>
              <a:gd name="connsiteY23" fmla="*/ 1910584 h 6858000"/>
              <a:gd name="connsiteX24" fmla="*/ 1910753 w 7335166"/>
              <a:gd name="connsiteY24" fmla="*/ 3038017 h 6858000"/>
              <a:gd name="connsiteX25" fmla="*/ 1910753 w 7335166"/>
              <a:gd name="connsiteY25" fmla="*/ 3821111 h 6858000"/>
              <a:gd name="connsiteX26" fmla="*/ 172141 w 7335166"/>
              <a:gd name="connsiteY26" fmla="*/ 3821111 h 6858000"/>
              <a:gd name="connsiteX27" fmla="*/ 172141 w 7335166"/>
              <a:gd name="connsiteY27" fmla="*/ 3038017 h 6858000"/>
              <a:gd name="connsiteX28" fmla="*/ 1910753 w 7335166"/>
              <a:gd name="connsiteY28" fmla="*/ 3038017 h 6858000"/>
              <a:gd name="connsiteX29" fmla="*/ 1910753 w 7335166"/>
              <a:gd name="connsiteY29" fmla="*/ 3993196 h 6858000"/>
              <a:gd name="connsiteX30" fmla="*/ 1910753 w 7335166"/>
              <a:gd name="connsiteY30" fmla="*/ 4776291 h 6858000"/>
              <a:gd name="connsiteX31" fmla="*/ 172141 w 7335166"/>
              <a:gd name="connsiteY31" fmla="*/ 4776291 h 6858000"/>
              <a:gd name="connsiteX32" fmla="*/ 172141 w 7335166"/>
              <a:gd name="connsiteY32" fmla="*/ 3993196 h 6858000"/>
              <a:gd name="connsiteX33" fmla="*/ 1910753 w 7335166"/>
              <a:gd name="connsiteY33" fmla="*/ 3993196 h 6858000"/>
              <a:gd name="connsiteX34" fmla="*/ 1910753 w 7335166"/>
              <a:gd name="connsiteY34" fmla="*/ 4948544 h 6858000"/>
              <a:gd name="connsiteX35" fmla="*/ 1910753 w 7335166"/>
              <a:gd name="connsiteY35" fmla="*/ 5731639 h 6858000"/>
              <a:gd name="connsiteX36" fmla="*/ 172141 w 7335166"/>
              <a:gd name="connsiteY36" fmla="*/ 5731639 h 6858000"/>
              <a:gd name="connsiteX37" fmla="*/ 172141 w 7335166"/>
              <a:gd name="connsiteY37" fmla="*/ 4948544 h 6858000"/>
              <a:gd name="connsiteX38" fmla="*/ 1910753 w 7335166"/>
              <a:gd name="connsiteY38" fmla="*/ 4948544 h 6858000"/>
              <a:gd name="connsiteX39" fmla="*/ 2082499 w 7335166"/>
              <a:gd name="connsiteY39" fmla="*/ 4948544 h 6858000"/>
              <a:gd name="connsiteX40" fmla="*/ 7164492 w 7335166"/>
              <a:gd name="connsiteY40" fmla="*/ 4948544 h 6858000"/>
              <a:gd name="connsiteX41" fmla="*/ 7164492 w 7335166"/>
              <a:gd name="connsiteY41" fmla="*/ 5731639 h 6858000"/>
              <a:gd name="connsiteX42" fmla="*/ 2082499 w 7335166"/>
              <a:gd name="connsiteY42" fmla="*/ 5731639 h 6858000"/>
              <a:gd name="connsiteX43" fmla="*/ 2082499 w 7335166"/>
              <a:gd name="connsiteY43" fmla="*/ 4948544 h 6858000"/>
              <a:gd name="connsiteX44" fmla="*/ 2082499 w 7335166"/>
              <a:gd name="connsiteY44" fmla="*/ 4776460 h 6858000"/>
              <a:gd name="connsiteX45" fmla="*/ 2082499 w 7335166"/>
              <a:gd name="connsiteY45" fmla="*/ 3993365 h 6858000"/>
              <a:gd name="connsiteX46" fmla="*/ 7164492 w 7335166"/>
              <a:gd name="connsiteY46" fmla="*/ 3993365 h 6858000"/>
              <a:gd name="connsiteX47" fmla="*/ 7164492 w 7335166"/>
              <a:gd name="connsiteY47" fmla="*/ 4776460 h 6858000"/>
              <a:gd name="connsiteX48" fmla="*/ 2082499 w 7335166"/>
              <a:gd name="connsiteY48" fmla="*/ 4776460 h 6858000"/>
              <a:gd name="connsiteX49" fmla="*/ 2082499 w 7335166"/>
              <a:gd name="connsiteY49" fmla="*/ 3821111 h 6858000"/>
              <a:gd name="connsiteX50" fmla="*/ 2082499 w 7335166"/>
              <a:gd name="connsiteY50" fmla="*/ 3038017 h 6858000"/>
              <a:gd name="connsiteX51" fmla="*/ 7164492 w 7335166"/>
              <a:gd name="connsiteY51" fmla="*/ 3038017 h 6858000"/>
              <a:gd name="connsiteX52" fmla="*/ 7164492 w 7335166"/>
              <a:gd name="connsiteY52" fmla="*/ 3821111 h 6858000"/>
              <a:gd name="connsiteX53" fmla="*/ 2082499 w 7335166"/>
              <a:gd name="connsiteY53" fmla="*/ 3821111 h 6858000"/>
              <a:gd name="connsiteX54" fmla="*/ 2082499 w 7335166"/>
              <a:gd name="connsiteY54" fmla="*/ 2865932 h 6858000"/>
              <a:gd name="connsiteX55" fmla="*/ 2082499 w 7335166"/>
              <a:gd name="connsiteY55" fmla="*/ 2082837 h 6858000"/>
              <a:gd name="connsiteX56" fmla="*/ 7164492 w 7335166"/>
              <a:gd name="connsiteY56" fmla="*/ 2082837 h 6858000"/>
              <a:gd name="connsiteX57" fmla="*/ 7164492 w 7335166"/>
              <a:gd name="connsiteY57" fmla="*/ 2865932 h 6858000"/>
              <a:gd name="connsiteX58" fmla="*/ 2082499 w 7335166"/>
              <a:gd name="connsiteY58" fmla="*/ 2865932 h 6858000"/>
              <a:gd name="connsiteX59" fmla="*/ 2082499 w 7335166"/>
              <a:gd name="connsiteY59" fmla="*/ 1910753 h 6858000"/>
              <a:gd name="connsiteX60" fmla="*/ 2082499 w 7335166"/>
              <a:gd name="connsiteY60" fmla="*/ 1605163 h 6858000"/>
              <a:gd name="connsiteX61" fmla="*/ 7164492 w 7335166"/>
              <a:gd name="connsiteY61" fmla="*/ 1605163 h 6858000"/>
              <a:gd name="connsiteX62" fmla="*/ 7164492 w 7335166"/>
              <a:gd name="connsiteY62" fmla="*/ 1910584 h 6858000"/>
              <a:gd name="connsiteX63" fmla="*/ 2082499 w 7335166"/>
              <a:gd name="connsiteY63" fmla="*/ 1910584 h 6858000"/>
              <a:gd name="connsiteX64" fmla="*/ 172141 w 7335166"/>
              <a:gd name="connsiteY64" fmla="*/ 5903723 h 6858000"/>
              <a:gd name="connsiteX65" fmla="*/ 1910753 w 7335166"/>
              <a:gd name="connsiteY65" fmla="*/ 5903723 h 6858000"/>
              <a:gd name="connsiteX66" fmla="*/ 1910753 w 7335166"/>
              <a:gd name="connsiteY66" fmla="*/ 6686818 h 6858000"/>
              <a:gd name="connsiteX67" fmla="*/ 172141 w 7335166"/>
              <a:gd name="connsiteY67" fmla="*/ 6686818 h 6858000"/>
              <a:gd name="connsiteX68" fmla="*/ 172141 w 7335166"/>
              <a:gd name="connsiteY68" fmla="*/ 5903723 h 6858000"/>
              <a:gd name="connsiteX69" fmla="*/ 2082499 w 7335166"/>
              <a:gd name="connsiteY69" fmla="*/ 6686818 h 6858000"/>
              <a:gd name="connsiteX70" fmla="*/ 2082499 w 7335166"/>
              <a:gd name="connsiteY70" fmla="*/ 5903723 h 6858000"/>
              <a:gd name="connsiteX71" fmla="*/ 7164492 w 7335166"/>
              <a:gd name="connsiteY71" fmla="*/ 5903723 h 6858000"/>
              <a:gd name="connsiteX72" fmla="*/ 7164492 w 7335166"/>
              <a:gd name="connsiteY72" fmla="*/ 6686818 h 6858000"/>
              <a:gd name="connsiteX73" fmla="*/ 2082499 w 7335166"/>
              <a:gd name="connsiteY73" fmla="*/ 66868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7335166" h="6858000">
                <a:moveTo>
                  <a:pt x="7250450" y="225"/>
                </a:moveTo>
                <a:lnTo>
                  <a:pt x="86183" y="225"/>
                </a:lnTo>
                <a:cubicBezTo>
                  <a:pt x="38636" y="225"/>
                  <a:pt x="225" y="38636"/>
                  <a:pt x="225" y="86352"/>
                </a:cubicBezTo>
                <a:lnTo>
                  <a:pt x="225" y="6772945"/>
                </a:lnTo>
                <a:cubicBezTo>
                  <a:pt x="225" y="6820492"/>
                  <a:pt x="38636" y="6859072"/>
                  <a:pt x="86183" y="6859072"/>
                </a:cubicBezTo>
                <a:lnTo>
                  <a:pt x="7250450" y="6859072"/>
                </a:lnTo>
                <a:cubicBezTo>
                  <a:pt x="7297828" y="6859072"/>
                  <a:pt x="7336408" y="6820662"/>
                  <a:pt x="7336408" y="6772945"/>
                </a:cubicBezTo>
                <a:lnTo>
                  <a:pt x="7336408" y="86352"/>
                </a:lnTo>
                <a:cubicBezTo>
                  <a:pt x="7336408" y="38636"/>
                  <a:pt x="7297828" y="225"/>
                  <a:pt x="7250450" y="225"/>
                </a:cubicBezTo>
                <a:close/>
                <a:moveTo>
                  <a:pt x="7164492" y="172310"/>
                </a:moveTo>
                <a:lnTo>
                  <a:pt x="7164492" y="1433079"/>
                </a:lnTo>
                <a:lnTo>
                  <a:pt x="172141" y="1433079"/>
                </a:lnTo>
                <a:lnTo>
                  <a:pt x="172141" y="172310"/>
                </a:lnTo>
                <a:lnTo>
                  <a:pt x="7164492" y="172310"/>
                </a:lnTo>
                <a:close/>
                <a:moveTo>
                  <a:pt x="1910753" y="2082837"/>
                </a:moveTo>
                <a:lnTo>
                  <a:pt x="1910753" y="2865932"/>
                </a:lnTo>
                <a:lnTo>
                  <a:pt x="172141" y="2865932"/>
                </a:lnTo>
                <a:lnTo>
                  <a:pt x="172141" y="2082837"/>
                </a:lnTo>
                <a:lnTo>
                  <a:pt x="1910753" y="2082837"/>
                </a:lnTo>
                <a:close/>
                <a:moveTo>
                  <a:pt x="172141" y="1910753"/>
                </a:moveTo>
                <a:lnTo>
                  <a:pt x="172141" y="1605163"/>
                </a:lnTo>
                <a:lnTo>
                  <a:pt x="1910753" y="1605163"/>
                </a:lnTo>
                <a:lnTo>
                  <a:pt x="1910753" y="1910584"/>
                </a:lnTo>
                <a:lnTo>
                  <a:pt x="172141" y="1910584"/>
                </a:lnTo>
                <a:close/>
                <a:moveTo>
                  <a:pt x="1910753" y="3038017"/>
                </a:moveTo>
                <a:lnTo>
                  <a:pt x="1910753" y="3821111"/>
                </a:lnTo>
                <a:lnTo>
                  <a:pt x="172141" y="3821111"/>
                </a:lnTo>
                <a:lnTo>
                  <a:pt x="172141" y="3038017"/>
                </a:lnTo>
                <a:lnTo>
                  <a:pt x="1910753" y="3038017"/>
                </a:lnTo>
                <a:close/>
                <a:moveTo>
                  <a:pt x="1910753" y="3993196"/>
                </a:moveTo>
                <a:lnTo>
                  <a:pt x="1910753" y="4776291"/>
                </a:lnTo>
                <a:lnTo>
                  <a:pt x="172141" y="4776291"/>
                </a:lnTo>
                <a:lnTo>
                  <a:pt x="172141" y="3993196"/>
                </a:lnTo>
                <a:lnTo>
                  <a:pt x="1910753" y="3993196"/>
                </a:lnTo>
                <a:close/>
                <a:moveTo>
                  <a:pt x="1910753" y="4948544"/>
                </a:moveTo>
                <a:lnTo>
                  <a:pt x="1910753" y="5731639"/>
                </a:lnTo>
                <a:lnTo>
                  <a:pt x="172141" y="5731639"/>
                </a:lnTo>
                <a:lnTo>
                  <a:pt x="172141" y="4948544"/>
                </a:lnTo>
                <a:lnTo>
                  <a:pt x="1910753" y="4948544"/>
                </a:lnTo>
                <a:close/>
                <a:moveTo>
                  <a:pt x="2082499" y="4948544"/>
                </a:moveTo>
                <a:lnTo>
                  <a:pt x="7164492" y="4948544"/>
                </a:lnTo>
                <a:lnTo>
                  <a:pt x="7164492" y="5731639"/>
                </a:lnTo>
                <a:lnTo>
                  <a:pt x="2082499" y="5731639"/>
                </a:lnTo>
                <a:lnTo>
                  <a:pt x="2082499" y="4948544"/>
                </a:lnTo>
                <a:close/>
                <a:moveTo>
                  <a:pt x="2082499" y="4776460"/>
                </a:moveTo>
                <a:lnTo>
                  <a:pt x="2082499" y="3993365"/>
                </a:lnTo>
                <a:lnTo>
                  <a:pt x="7164492" y="3993365"/>
                </a:lnTo>
                <a:lnTo>
                  <a:pt x="7164492" y="4776460"/>
                </a:lnTo>
                <a:lnTo>
                  <a:pt x="2082499" y="4776460"/>
                </a:lnTo>
                <a:close/>
                <a:moveTo>
                  <a:pt x="2082499" y="3821111"/>
                </a:moveTo>
                <a:lnTo>
                  <a:pt x="2082499" y="3038017"/>
                </a:lnTo>
                <a:lnTo>
                  <a:pt x="7164492" y="3038017"/>
                </a:lnTo>
                <a:lnTo>
                  <a:pt x="7164492" y="3821111"/>
                </a:lnTo>
                <a:lnTo>
                  <a:pt x="2082499" y="3821111"/>
                </a:lnTo>
                <a:close/>
                <a:moveTo>
                  <a:pt x="2082499" y="2865932"/>
                </a:moveTo>
                <a:lnTo>
                  <a:pt x="2082499" y="2082837"/>
                </a:lnTo>
                <a:lnTo>
                  <a:pt x="7164492" y="2082837"/>
                </a:lnTo>
                <a:lnTo>
                  <a:pt x="7164492" y="2865932"/>
                </a:lnTo>
                <a:lnTo>
                  <a:pt x="2082499" y="2865932"/>
                </a:lnTo>
                <a:close/>
                <a:moveTo>
                  <a:pt x="2082499" y="1910753"/>
                </a:moveTo>
                <a:lnTo>
                  <a:pt x="2082499" y="1605163"/>
                </a:lnTo>
                <a:lnTo>
                  <a:pt x="7164492" y="1605163"/>
                </a:lnTo>
                <a:lnTo>
                  <a:pt x="7164492" y="1910584"/>
                </a:lnTo>
                <a:lnTo>
                  <a:pt x="2082499" y="1910584"/>
                </a:lnTo>
                <a:close/>
                <a:moveTo>
                  <a:pt x="172141" y="5903723"/>
                </a:moveTo>
                <a:lnTo>
                  <a:pt x="1910753" y="5903723"/>
                </a:lnTo>
                <a:lnTo>
                  <a:pt x="1910753" y="6686818"/>
                </a:lnTo>
                <a:lnTo>
                  <a:pt x="172141" y="6686818"/>
                </a:lnTo>
                <a:lnTo>
                  <a:pt x="172141" y="5903723"/>
                </a:lnTo>
                <a:close/>
                <a:moveTo>
                  <a:pt x="2082499" y="6686818"/>
                </a:moveTo>
                <a:lnTo>
                  <a:pt x="2082499" y="5903723"/>
                </a:lnTo>
                <a:lnTo>
                  <a:pt x="7164492" y="5903723"/>
                </a:lnTo>
                <a:lnTo>
                  <a:pt x="7164492" y="6686818"/>
                </a:lnTo>
                <a:lnTo>
                  <a:pt x="2082499" y="6686818"/>
                </a:lnTo>
                <a:close/>
              </a:path>
            </a:pathLst>
          </a:custGeom>
          <a:solidFill>
            <a:srgbClr val="0064FF"/>
          </a:solidFill>
          <a:ln w="1691"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nvGrpSpPr>
          <p:cNvPr id="54" name="Group 53">
            <a:extLst>
              <a:ext uri="{FF2B5EF4-FFF2-40B4-BE49-F238E27FC236}">
                <a16:creationId xmlns:a16="http://schemas.microsoft.com/office/drawing/2014/main" id="{4CFC50A0-993E-38A2-8947-809A00C642EC}"/>
              </a:ext>
            </a:extLst>
          </p:cNvPr>
          <p:cNvGrpSpPr/>
          <p:nvPr/>
        </p:nvGrpSpPr>
        <p:grpSpPr>
          <a:xfrm>
            <a:off x="3319668" y="2546904"/>
            <a:ext cx="813326" cy="479532"/>
            <a:chOff x="2967506" y="2042160"/>
            <a:chExt cx="904746" cy="533432"/>
          </a:xfrm>
        </p:grpSpPr>
        <p:sp>
          <p:nvSpPr>
            <p:cNvPr id="151" name="Rectangle 150">
              <a:extLst>
                <a:ext uri="{FF2B5EF4-FFF2-40B4-BE49-F238E27FC236}">
                  <a16:creationId xmlns:a16="http://schemas.microsoft.com/office/drawing/2014/main" id="{D4C35A42-DAEB-04FF-A18A-8BDDF5892F3D}"/>
                </a:ext>
              </a:extLst>
            </p:cNvPr>
            <p:cNvSpPr/>
            <p:nvPr/>
          </p:nvSpPr>
          <p:spPr bwMode="auto">
            <a:xfrm>
              <a:off x="2967506" y="2042160"/>
              <a:ext cx="904746" cy="533432"/>
            </a:xfrm>
            <a:prstGeom prst="rect">
              <a:avLst/>
            </a:prstGeom>
            <a:solidFill>
              <a:srgbClr val="E5F6FF"/>
            </a:solidFill>
            <a:ln w="1905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229" fontAlgn="base">
                <a:spcBef>
                  <a:spcPct val="0"/>
                </a:spcBef>
                <a:spcAft>
                  <a:spcPct val="0"/>
                </a:spcAft>
                <a:defRPr/>
              </a:pPr>
              <a:endParaRPr lang="en-US" sz="1200" dirty="0">
                <a:solidFill>
                  <a:srgbClr val="FFFFFF"/>
                </a:solidFill>
                <a:cs typeface="Arial" panose="020B0604020202020204" pitchFamily="34" charset="0"/>
              </a:endParaRPr>
            </a:p>
          </p:txBody>
        </p:sp>
        <p:sp>
          <p:nvSpPr>
            <p:cNvPr id="152" name="TextBox 151">
              <a:extLst>
                <a:ext uri="{FF2B5EF4-FFF2-40B4-BE49-F238E27FC236}">
                  <a16:creationId xmlns:a16="http://schemas.microsoft.com/office/drawing/2014/main" id="{43792E57-F4D2-BBB4-FB39-FC1631012958}"/>
                </a:ext>
              </a:extLst>
            </p:cNvPr>
            <p:cNvSpPr txBox="1"/>
            <p:nvPr/>
          </p:nvSpPr>
          <p:spPr>
            <a:xfrm>
              <a:off x="2976426" y="2124211"/>
              <a:ext cx="886905" cy="342372"/>
            </a:xfrm>
            <a:prstGeom prst="rect">
              <a:avLst/>
            </a:prstGeom>
            <a:noFill/>
          </p:spPr>
          <p:txBody>
            <a:bodyPr wrap="square" lIns="0" tIns="0" rIns="0" bIns="0" rtlCol="0" anchor="t" anchorCtr="0">
              <a:spAutoFit/>
            </a:bodyPr>
            <a:lstStyle/>
            <a:p>
              <a:pPr algn="ctr" defTabSz="914229">
                <a:defRPr/>
              </a:pPr>
              <a:r>
                <a:rPr lang="en-US" sz="1000" dirty="0">
                  <a:solidFill>
                    <a:srgbClr val="000000"/>
                  </a:solidFill>
                  <a:cs typeface="Arial" panose="020B0604020202020204" pitchFamily="34" charset="0"/>
                </a:rPr>
                <a:t>Email, FTP, EDI, API</a:t>
              </a:r>
            </a:p>
          </p:txBody>
        </p:sp>
      </p:grpSp>
      <p:sp>
        <p:nvSpPr>
          <p:cNvPr id="55" name="TextBox 54">
            <a:extLst>
              <a:ext uri="{FF2B5EF4-FFF2-40B4-BE49-F238E27FC236}">
                <a16:creationId xmlns:a16="http://schemas.microsoft.com/office/drawing/2014/main" id="{FEBAE33D-A319-8F09-B238-D930F2024D9C}"/>
              </a:ext>
            </a:extLst>
          </p:cNvPr>
          <p:cNvSpPr txBox="1"/>
          <p:nvPr/>
        </p:nvSpPr>
        <p:spPr>
          <a:xfrm>
            <a:off x="9194357" y="3617209"/>
            <a:ext cx="1972811" cy="307777"/>
          </a:xfrm>
          <a:prstGeom prst="rect">
            <a:avLst/>
          </a:prstGeom>
          <a:noFill/>
        </p:spPr>
        <p:txBody>
          <a:bodyPr wrap="square" lIns="0" tIns="0" rIns="0" bIns="0" rtlCol="0" anchor="t" anchorCtr="0">
            <a:spAutoFit/>
          </a:bodyPr>
          <a:lstStyle/>
          <a:p>
            <a:pPr defTabSz="914229">
              <a:defRPr/>
            </a:pPr>
            <a:r>
              <a:rPr lang="en-US" sz="1000" dirty="0">
                <a:solidFill>
                  <a:srgbClr val="000000"/>
                </a:solidFill>
                <a:cs typeface="Arial" panose="020B0604020202020204" pitchFamily="34" charset="0"/>
              </a:rPr>
              <a:t>Meeting disclosure and stakeholder requirements:</a:t>
            </a:r>
          </a:p>
        </p:txBody>
      </p:sp>
      <p:cxnSp>
        <p:nvCxnSpPr>
          <p:cNvPr id="56" name="Straight Connector 55">
            <a:extLst>
              <a:ext uri="{FF2B5EF4-FFF2-40B4-BE49-F238E27FC236}">
                <a16:creationId xmlns:a16="http://schemas.microsoft.com/office/drawing/2014/main" id="{836052A8-F27E-BA2B-B179-EE4E188A8ED6}"/>
              </a:ext>
            </a:extLst>
          </p:cNvPr>
          <p:cNvCxnSpPr/>
          <p:nvPr/>
        </p:nvCxnSpPr>
        <p:spPr bwMode="auto">
          <a:xfrm>
            <a:off x="9194357" y="3554253"/>
            <a:ext cx="1972811"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51DEE70C-4F32-C411-9FA8-022F57E55736}"/>
              </a:ext>
            </a:extLst>
          </p:cNvPr>
          <p:cNvSpPr txBox="1"/>
          <p:nvPr/>
        </p:nvSpPr>
        <p:spPr>
          <a:xfrm>
            <a:off x="9194357" y="5285357"/>
            <a:ext cx="1972811" cy="153888"/>
          </a:xfrm>
          <a:prstGeom prst="rect">
            <a:avLst/>
          </a:prstGeom>
          <a:noFill/>
        </p:spPr>
        <p:txBody>
          <a:bodyPr wrap="square" lIns="0" tIns="0" rIns="0" bIns="0" rtlCol="0" anchor="t" anchorCtr="0">
            <a:spAutoFit/>
          </a:bodyPr>
          <a:lstStyle/>
          <a:p>
            <a:pPr defTabSz="914229">
              <a:defRPr/>
            </a:pPr>
            <a:r>
              <a:rPr lang="en-US" sz="1000" dirty="0">
                <a:solidFill>
                  <a:srgbClr val="000000"/>
                </a:solidFill>
                <a:latin typeface="IBM Plex Sans Medium"/>
                <a:cs typeface="Arial" panose="020B0604020202020204" pitchFamily="34" charset="0"/>
              </a:rPr>
              <a:t>ESG reporting framework</a:t>
            </a:r>
          </a:p>
        </p:txBody>
      </p:sp>
      <p:sp>
        <p:nvSpPr>
          <p:cNvPr id="58" name="TextBox 57">
            <a:extLst>
              <a:ext uri="{FF2B5EF4-FFF2-40B4-BE49-F238E27FC236}">
                <a16:creationId xmlns:a16="http://schemas.microsoft.com/office/drawing/2014/main" id="{181F89E6-D3DA-FD95-8477-D98EBD1A2B41}"/>
              </a:ext>
            </a:extLst>
          </p:cNvPr>
          <p:cNvSpPr txBox="1"/>
          <p:nvPr/>
        </p:nvSpPr>
        <p:spPr>
          <a:xfrm>
            <a:off x="9116951" y="4285332"/>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Location and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market-based GHG</a:t>
            </a:r>
          </a:p>
        </p:txBody>
      </p:sp>
      <p:sp>
        <p:nvSpPr>
          <p:cNvPr id="59" name="TextBox 58">
            <a:extLst>
              <a:ext uri="{FF2B5EF4-FFF2-40B4-BE49-F238E27FC236}">
                <a16:creationId xmlns:a16="http://schemas.microsoft.com/office/drawing/2014/main" id="{26D1704C-2C51-DF76-1F29-905DF529F3B9}"/>
              </a:ext>
            </a:extLst>
          </p:cNvPr>
          <p:cNvSpPr txBox="1"/>
          <p:nvPr/>
        </p:nvSpPr>
        <p:spPr>
          <a:xfrm>
            <a:off x="9116951" y="4856082"/>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Trace back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to source</a:t>
            </a:r>
          </a:p>
        </p:txBody>
      </p:sp>
      <p:sp>
        <p:nvSpPr>
          <p:cNvPr id="60" name="TextBox 59">
            <a:extLst>
              <a:ext uri="{FF2B5EF4-FFF2-40B4-BE49-F238E27FC236}">
                <a16:creationId xmlns:a16="http://schemas.microsoft.com/office/drawing/2014/main" id="{83C82BBF-A31A-F253-EE7C-1BD8D38BF0B7}"/>
              </a:ext>
            </a:extLst>
          </p:cNvPr>
          <p:cNvSpPr txBox="1"/>
          <p:nvPr/>
        </p:nvSpPr>
        <p:spPr>
          <a:xfrm>
            <a:off x="10175966" y="4285331"/>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Auditing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reports</a:t>
            </a:r>
          </a:p>
        </p:txBody>
      </p:sp>
      <p:sp>
        <p:nvSpPr>
          <p:cNvPr id="61" name="TextBox 60">
            <a:extLst>
              <a:ext uri="{FF2B5EF4-FFF2-40B4-BE49-F238E27FC236}">
                <a16:creationId xmlns:a16="http://schemas.microsoft.com/office/drawing/2014/main" id="{B04F904F-ACBE-EC98-E2A7-A5663B704979}"/>
              </a:ext>
            </a:extLst>
          </p:cNvPr>
          <p:cNvSpPr txBox="1"/>
          <p:nvPr/>
        </p:nvSpPr>
        <p:spPr>
          <a:xfrm>
            <a:off x="10175966" y="4856082"/>
            <a:ext cx="1068606" cy="276999"/>
          </a:xfrm>
          <a:prstGeom prst="rect">
            <a:avLst/>
          </a:prstGeom>
          <a:noFill/>
        </p:spPr>
        <p:txBody>
          <a:bodyPr wrap="square" lIns="0" tIns="0" rIns="0" bIns="0" rtlCol="0" anchor="t" anchorCtr="0">
            <a:spAutoFit/>
          </a:bodyPr>
          <a:lstStyle/>
          <a:p>
            <a:pPr algn="ctr" defTabSz="914229">
              <a:defRPr/>
            </a:pPr>
            <a:r>
              <a:rPr lang="en-US" sz="900" dirty="0">
                <a:solidFill>
                  <a:srgbClr val="000000"/>
                </a:solidFill>
                <a:latin typeface="IBM Plex Sans"/>
                <a:cs typeface="Arial" panose="020B0604020202020204" pitchFamily="34" charset="0"/>
              </a:rPr>
              <a:t>Reporting </a:t>
            </a:r>
            <a:br>
              <a:rPr lang="en-US" sz="900" dirty="0">
                <a:solidFill>
                  <a:srgbClr val="000000"/>
                </a:solidFill>
                <a:latin typeface="IBM Plex Sans"/>
                <a:cs typeface="Arial" panose="020B0604020202020204" pitchFamily="34" charset="0"/>
              </a:rPr>
            </a:br>
            <a:r>
              <a:rPr lang="en-US" sz="900" dirty="0">
                <a:solidFill>
                  <a:srgbClr val="000000"/>
                </a:solidFill>
                <a:latin typeface="IBM Plex Sans"/>
                <a:cs typeface="Arial" panose="020B0604020202020204" pitchFamily="34" charset="0"/>
              </a:rPr>
              <a:t>templates</a:t>
            </a:r>
          </a:p>
        </p:txBody>
      </p:sp>
      <p:grpSp>
        <p:nvGrpSpPr>
          <p:cNvPr id="62" name="Group 61">
            <a:extLst>
              <a:ext uri="{FF2B5EF4-FFF2-40B4-BE49-F238E27FC236}">
                <a16:creationId xmlns:a16="http://schemas.microsoft.com/office/drawing/2014/main" id="{B0EE2C3A-A06D-B941-4227-58994D22E30D}"/>
              </a:ext>
            </a:extLst>
          </p:cNvPr>
          <p:cNvGrpSpPr/>
          <p:nvPr/>
        </p:nvGrpSpPr>
        <p:grpSpPr>
          <a:xfrm>
            <a:off x="9317669" y="5573113"/>
            <a:ext cx="1726186" cy="563671"/>
            <a:chOff x="9951544" y="5470405"/>
            <a:chExt cx="1514278" cy="494474"/>
          </a:xfrm>
        </p:grpSpPr>
        <p:pic>
          <p:nvPicPr>
            <p:cNvPr id="146" name="Picture 145">
              <a:extLst>
                <a:ext uri="{FF2B5EF4-FFF2-40B4-BE49-F238E27FC236}">
                  <a16:creationId xmlns:a16="http://schemas.microsoft.com/office/drawing/2014/main" id="{5AE54B4E-DD3D-548A-CEE5-60EFE4CD4DA0}"/>
                </a:ext>
              </a:extLst>
            </p:cNvPr>
            <p:cNvPicPr>
              <a:picLocks noChangeAspect="1"/>
            </p:cNvPicPr>
            <p:nvPr/>
          </p:nvPicPr>
          <p:blipFill>
            <a:blip r:embed="rId3"/>
            <a:stretch>
              <a:fillRect/>
            </a:stretch>
          </p:blipFill>
          <p:spPr>
            <a:xfrm>
              <a:off x="10830226" y="5774170"/>
              <a:ext cx="429769" cy="190709"/>
            </a:xfrm>
            <a:prstGeom prst="rect">
              <a:avLst/>
            </a:prstGeom>
          </p:spPr>
        </p:pic>
        <p:pic>
          <p:nvPicPr>
            <p:cNvPr id="147" name="Picture 146">
              <a:extLst>
                <a:ext uri="{FF2B5EF4-FFF2-40B4-BE49-F238E27FC236}">
                  <a16:creationId xmlns:a16="http://schemas.microsoft.com/office/drawing/2014/main" id="{D24DD2D9-EEA9-479E-ED39-2CA3744D9255}"/>
                </a:ext>
              </a:extLst>
            </p:cNvPr>
            <p:cNvPicPr>
              <a:picLocks noChangeAspect="1"/>
            </p:cNvPicPr>
            <p:nvPr/>
          </p:nvPicPr>
          <p:blipFill>
            <a:blip r:embed="rId4"/>
            <a:stretch>
              <a:fillRect/>
            </a:stretch>
          </p:blipFill>
          <p:spPr>
            <a:xfrm>
              <a:off x="10163082" y="5775787"/>
              <a:ext cx="429769" cy="187486"/>
            </a:xfrm>
            <a:prstGeom prst="rect">
              <a:avLst/>
            </a:prstGeom>
          </p:spPr>
        </p:pic>
        <p:pic>
          <p:nvPicPr>
            <p:cNvPr id="148" name="Picture 147">
              <a:extLst>
                <a:ext uri="{FF2B5EF4-FFF2-40B4-BE49-F238E27FC236}">
                  <a16:creationId xmlns:a16="http://schemas.microsoft.com/office/drawing/2014/main" id="{7DFF9DE7-7C35-CE8B-57E6-248FB168035B}"/>
                </a:ext>
              </a:extLst>
            </p:cNvPr>
            <p:cNvPicPr>
              <a:picLocks noChangeAspect="1"/>
            </p:cNvPicPr>
            <p:nvPr/>
          </p:nvPicPr>
          <p:blipFill>
            <a:blip r:embed="rId5"/>
            <a:stretch>
              <a:fillRect/>
            </a:stretch>
          </p:blipFill>
          <p:spPr>
            <a:xfrm>
              <a:off x="9951544" y="5470405"/>
              <a:ext cx="272397" cy="272605"/>
            </a:xfrm>
            <a:prstGeom prst="rect">
              <a:avLst/>
            </a:prstGeom>
          </p:spPr>
        </p:pic>
        <p:pic>
          <p:nvPicPr>
            <p:cNvPr id="149" name="Picture 148">
              <a:extLst>
                <a:ext uri="{FF2B5EF4-FFF2-40B4-BE49-F238E27FC236}">
                  <a16:creationId xmlns:a16="http://schemas.microsoft.com/office/drawing/2014/main" id="{C0BA059B-6BFA-76ED-5CEE-8615DFA08FC7}"/>
                </a:ext>
              </a:extLst>
            </p:cNvPr>
            <p:cNvPicPr>
              <a:picLocks noChangeAspect="1"/>
            </p:cNvPicPr>
            <p:nvPr/>
          </p:nvPicPr>
          <p:blipFill>
            <a:blip r:embed="rId6"/>
            <a:stretch>
              <a:fillRect/>
            </a:stretch>
          </p:blipFill>
          <p:spPr>
            <a:xfrm>
              <a:off x="10531992" y="5500452"/>
              <a:ext cx="359093" cy="212510"/>
            </a:xfrm>
            <a:prstGeom prst="rect">
              <a:avLst/>
            </a:prstGeom>
          </p:spPr>
        </p:pic>
        <p:pic>
          <p:nvPicPr>
            <p:cNvPr id="150" name="Picture 149">
              <a:extLst>
                <a:ext uri="{FF2B5EF4-FFF2-40B4-BE49-F238E27FC236}">
                  <a16:creationId xmlns:a16="http://schemas.microsoft.com/office/drawing/2014/main" id="{F469CC42-3A46-F6EC-B98B-F5869E34A39D}"/>
                </a:ext>
              </a:extLst>
            </p:cNvPr>
            <p:cNvPicPr>
              <a:picLocks noChangeAspect="1"/>
            </p:cNvPicPr>
            <p:nvPr/>
          </p:nvPicPr>
          <p:blipFill>
            <a:blip r:embed="rId7"/>
            <a:stretch>
              <a:fillRect/>
            </a:stretch>
          </p:blipFill>
          <p:spPr>
            <a:xfrm>
              <a:off x="11199137" y="5473365"/>
              <a:ext cx="266685" cy="266685"/>
            </a:xfrm>
            <a:prstGeom prst="rect">
              <a:avLst/>
            </a:prstGeom>
          </p:spPr>
        </p:pic>
      </p:grpSp>
      <p:cxnSp>
        <p:nvCxnSpPr>
          <p:cNvPr id="63" name="Straight Connector 62">
            <a:extLst>
              <a:ext uri="{FF2B5EF4-FFF2-40B4-BE49-F238E27FC236}">
                <a16:creationId xmlns:a16="http://schemas.microsoft.com/office/drawing/2014/main" id="{85BAFA42-3F43-DBBB-E10D-92464B363559}"/>
              </a:ext>
            </a:extLst>
          </p:cNvPr>
          <p:cNvCxnSpPr/>
          <p:nvPr/>
        </p:nvCxnSpPr>
        <p:spPr bwMode="auto">
          <a:xfrm>
            <a:off x="9194357" y="5224746"/>
            <a:ext cx="1972811" cy="0"/>
          </a:xfrm>
          <a:prstGeom prst="line">
            <a:avLst/>
          </a:prstGeom>
          <a:ln w="1905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4" name="Graphic 509">
            <a:extLst>
              <a:ext uri="{FF2B5EF4-FFF2-40B4-BE49-F238E27FC236}">
                <a16:creationId xmlns:a16="http://schemas.microsoft.com/office/drawing/2014/main" id="{6D887DA8-A7E8-A5F1-83FF-3D972D8F31A2}"/>
              </a:ext>
            </a:extLst>
          </p:cNvPr>
          <p:cNvSpPr/>
          <p:nvPr/>
        </p:nvSpPr>
        <p:spPr>
          <a:xfrm>
            <a:off x="4724235" y="3186843"/>
            <a:ext cx="275035" cy="255852"/>
          </a:xfrm>
          <a:custGeom>
            <a:avLst/>
            <a:gdLst>
              <a:gd name="connsiteX0" fmla="*/ 5846724 w 7372180"/>
              <a:gd name="connsiteY0" fmla="*/ 3829675 h 6858000"/>
              <a:gd name="connsiteX1" fmla="*/ 5443723 w 7372180"/>
              <a:gd name="connsiteY1" fmla="*/ 3847042 h 6858000"/>
              <a:gd name="connsiteX2" fmla="*/ 4505090 w 7372180"/>
              <a:gd name="connsiteY2" fmla="*/ 2908408 h 6858000"/>
              <a:gd name="connsiteX3" fmla="*/ 5225623 w 7372180"/>
              <a:gd name="connsiteY3" fmla="*/ 2388780 h 6858000"/>
              <a:gd name="connsiteX4" fmla="*/ 5225623 w 7372180"/>
              <a:gd name="connsiteY4" fmla="*/ 595451 h 6858000"/>
              <a:gd name="connsiteX5" fmla="*/ 3699258 w 7372180"/>
              <a:gd name="connsiteY5" fmla="*/ 228 h 6858000"/>
              <a:gd name="connsiteX6" fmla="*/ 2172893 w 7372180"/>
              <a:gd name="connsiteY6" fmla="*/ 595451 h 6858000"/>
              <a:gd name="connsiteX7" fmla="*/ 2172893 w 7372180"/>
              <a:gd name="connsiteY7" fmla="*/ 2388951 h 6858000"/>
              <a:gd name="connsiteX8" fmla="*/ 2845413 w 7372180"/>
              <a:gd name="connsiteY8" fmla="*/ 2897512 h 6858000"/>
              <a:gd name="connsiteX9" fmla="*/ 1857064 w 7372180"/>
              <a:gd name="connsiteY9" fmla="*/ 3886031 h 6858000"/>
              <a:gd name="connsiteX10" fmla="*/ 1526593 w 7372180"/>
              <a:gd name="connsiteY10" fmla="*/ 3873942 h 6858000"/>
              <a:gd name="connsiteX11" fmla="*/ 228 w 7372180"/>
              <a:gd name="connsiteY11" fmla="*/ 4469165 h 6858000"/>
              <a:gd name="connsiteX12" fmla="*/ 228 w 7372180"/>
              <a:gd name="connsiteY12" fmla="*/ 6262665 h 6858000"/>
              <a:gd name="connsiteX13" fmla="*/ 1526593 w 7372180"/>
              <a:gd name="connsiteY13" fmla="*/ 6857888 h 6858000"/>
              <a:gd name="connsiteX14" fmla="*/ 1528125 w 7372180"/>
              <a:gd name="connsiteY14" fmla="*/ 6857888 h 6858000"/>
              <a:gd name="connsiteX15" fmla="*/ 3052958 w 7372180"/>
              <a:gd name="connsiteY15" fmla="*/ 6262665 h 6858000"/>
              <a:gd name="connsiteX16" fmla="*/ 3052958 w 7372180"/>
              <a:gd name="connsiteY16" fmla="*/ 5660632 h 6858000"/>
              <a:gd name="connsiteX17" fmla="*/ 4320190 w 7372180"/>
              <a:gd name="connsiteY17" fmla="*/ 5656205 h 6858000"/>
              <a:gd name="connsiteX18" fmla="*/ 4320190 w 7372180"/>
              <a:gd name="connsiteY18" fmla="*/ 6218398 h 6858000"/>
              <a:gd name="connsiteX19" fmla="*/ 5846554 w 7372180"/>
              <a:gd name="connsiteY19" fmla="*/ 6813621 h 6858000"/>
              <a:gd name="connsiteX20" fmla="*/ 5848086 w 7372180"/>
              <a:gd name="connsiteY20" fmla="*/ 6813621 h 6858000"/>
              <a:gd name="connsiteX21" fmla="*/ 7372919 w 7372180"/>
              <a:gd name="connsiteY21" fmla="*/ 6218398 h 6858000"/>
              <a:gd name="connsiteX22" fmla="*/ 7372919 w 7372180"/>
              <a:gd name="connsiteY22" fmla="*/ 4424898 h 6858000"/>
              <a:gd name="connsiteX23" fmla="*/ 5846724 w 7372180"/>
              <a:gd name="connsiteY23" fmla="*/ 3829675 h 6858000"/>
              <a:gd name="connsiteX24" fmla="*/ 5851662 w 7372180"/>
              <a:gd name="connsiteY24" fmla="*/ 4850544 h 6858000"/>
              <a:gd name="connsiteX25" fmla="*/ 7200447 w 7372180"/>
              <a:gd name="connsiteY25" fmla="*/ 4615077 h 6858000"/>
              <a:gd name="connsiteX26" fmla="*/ 7200447 w 7372180"/>
              <a:gd name="connsiteY26" fmla="*/ 5041573 h 6858000"/>
              <a:gd name="connsiteX27" fmla="*/ 5851662 w 7372180"/>
              <a:gd name="connsiteY27" fmla="*/ 5304622 h 6858000"/>
              <a:gd name="connsiteX28" fmla="*/ 4499301 w 7372180"/>
              <a:gd name="connsiteY28" fmla="*/ 5048724 h 6858000"/>
              <a:gd name="connsiteX29" fmla="*/ 4493172 w 7372180"/>
              <a:gd name="connsiteY29" fmla="*/ 5050597 h 6858000"/>
              <a:gd name="connsiteX30" fmla="*/ 4493172 w 7372180"/>
              <a:gd name="connsiteY30" fmla="*/ 4610480 h 6858000"/>
              <a:gd name="connsiteX31" fmla="*/ 5851662 w 7372180"/>
              <a:gd name="connsiteY31" fmla="*/ 4850544 h 6858000"/>
              <a:gd name="connsiteX32" fmla="*/ 4493002 w 7372180"/>
              <a:gd name="connsiteY32" fmla="*/ 5237200 h 6858000"/>
              <a:gd name="connsiteX33" fmla="*/ 5851492 w 7372180"/>
              <a:gd name="connsiteY33" fmla="*/ 5477434 h 6858000"/>
              <a:gd name="connsiteX34" fmla="*/ 7200277 w 7372180"/>
              <a:gd name="connsiteY34" fmla="*/ 5241967 h 6858000"/>
              <a:gd name="connsiteX35" fmla="*/ 7200277 w 7372180"/>
              <a:gd name="connsiteY35" fmla="*/ 5737759 h 6858000"/>
              <a:gd name="connsiteX36" fmla="*/ 5851492 w 7372180"/>
              <a:gd name="connsiteY36" fmla="*/ 6000978 h 6858000"/>
              <a:gd name="connsiteX37" fmla="*/ 4499131 w 7372180"/>
              <a:gd name="connsiteY37" fmla="*/ 5745080 h 6858000"/>
              <a:gd name="connsiteX38" fmla="*/ 4493002 w 7372180"/>
              <a:gd name="connsiteY38" fmla="*/ 5746953 h 6858000"/>
              <a:gd name="connsiteX39" fmla="*/ 4493002 w 7372180"/>
              <a:gd name="connsiteY39" fmla="*/ 5237200 h 6858000"/>
              <a:gd name="connsiteX40" fmla="*/ 7198915 w 7372180"/>
              <a:gd name="connsiteY40" fmla="*/ 4415704 h 6858000"/>
              <a:gd name="connsiteX41" fmla="*/ 5851662 w 7372180"/>
              <a:gd name="connsiteY41" fmla="*/ 4677732 h 6858000"/>
              <a:gd name="connsiteX42" fmla="*/ 4499301 w 7372180"/>
              <a:gd name="connsiteY42" fmla="*/ 4421833 h 6858000"/>
              <a:gd name="connsiteX43" fmla="*/ 4493342 w 7372180"/>
              <a:gd name="connsiteY43" fmla="*/ 4423706 h 6858000"/>
              <a:gd name="connsiteX44" fmla="*/ 5846724 w 7372180"/>
              <a:gd name="connsiteY44" fmla="*/ 4002487 h 6858000"/>
              <a:gd name="connsiteX45" fmla="*/ 7198915 w 7372180"/>
              <a:gd name="connsiteY45" fmla="*/ 4415704 h 6858000"/>
              <a:gd name="connsiteX46" fmla="*/ 3704195 w 7372180"/>
              <a:gd name="connsiteY46" fmla="*/ 1021096 h 6858000"/>
              <a:gd name="connsiteX47" fmla="*/ 5052981 w 7372180"/>
              <a:gd name="connsiteY47" fmla="*/ 785629 h 6858000"/>
              <a:gd name="connsiteX48" fmla="*/ 5052981 w 7372180"/>
              <a:gd name="connsiteY48" fmla="*/ 1212126 h 6858000"/>
              <a:gd name="connsiteX49" fmla="*/ 3704195 w 7372180"/>
              <a:gd name="connsiteY49" fmla="*/ 1475345 h 6858000"/>
              <a:gd name="connsiteX50" fmla="*/ 2351664 w 7372180"/>
              <a:gd name="connsiteY50" fmla="*/ 1219447 h 6858000"/>
              <a:gd name="connsiteX51" fmla="*/ 2345535 w 7372180"/>
              <a:gd name="connsiteY51" fmla="*/ 1221320 h 6858000"/>
              <a:gd name="connsiteX52" fmla="*/ 2345535 w 7372180"/>
              <a:gd name="connsiteY52" fmla="*/ 781032 h 6858000"/>
              <a:gd name="connsiteX53" fmla="*/ 3704195 w 7372180"/>
              <a:gd name="connsiteY53" fmla="*/ 1021096 h 6858000"/>
              <a:gd name="connsiteX54" fmla="*/ 2345705 w 7372180"/>
              <a:gd name="connsiteY54" fmla="*/ 1407923 h 6858000"/>
              <a:gd name="connsiteX55" fmla="*/ 3704195 w 7372180"/>
              <a:gd name="connsiteY55" fmla="*/ 1647987 h 6858000"/>
              <a:gd name="connsiteX56" fmla="*/ 5052981 w 7372180"/>
              <a:gd name="connsiteY56" fmla="*/ 1412520 h 6858000"/>
              <a:gd name="connsiteX57" fmla="*/ 5052981 w 7372180"/>
              <a:gd name="connsiteY57" fmla="*/ 1908312 h 6858000"/>
              <a:gd name="connsiteX58" fmla="*/ 3704195 w 7372180"/>
              <a:gd name="connsiteY58" fmla="*/ 2171531 h 6858000"/>
              <a:gd name="connsiteX59" fmla="*/ 2351664 w 7372180"/>
              <a:gd name="connsiteY59" fmla="*/ 1915633 h 6858000"/>
              <a:gd name="connsiteX60" fmla="*/ 2345535 w 7372180"/>
              <a:gd name="connsiteY60" fmla="*/ 1917505 h 6858000"/>
              <a:gd name="connsiteX61" fmla="*/ 2345535 w 7372180"/>
              <a:gd name="connsiteY61" fmla="*/ 1407923 h 6858000"/>
              <a:gd name="connsiteX62" fmla="*/ 3699258 w 7372180"/>
              <a:gd name="connsiteY62" fmla="*/ 173040 h 6858000"/>
              <a:gd name="connsiteX63" fmla="*/ 5051449 w 7372180"/>
              <a:gd name="connsiteY63" fmla="*/ 586257 h 6858000"/>
              <a:gd name="connsiteX64" fmla="*/ 3704195 w 7372180"/>
              <a:gd name="connsiteY64" fmla="*/ 848284 h 6858000"/>
              <a:gd name="connsiteX65" fmla="*/ 2351664 w 7372180"/>
              <a:gd name="connsiteY65" fmla="*/ 592386 h 6858000"/>
              <a:gd name="connsiteX66" fmla="*/ 2345705 w 7372180"/>
              <a:gd name="connsiteY66" fmla="*/ 594259 h 6858000"/>
              <a:gd name="connsiteX67" fmla="*/ 3699258 w 7372180"/>
              <a:gd name="connsiteY67" fmla="*/ 173040 h 6858000"/>
              <a:gd name="connsiteX68" fmla="*/ 2345705 w 7372180"/>
              <a:gd name="connsiteY68" fmla="*/ 2388951 h 6858000"/>
              <a:gd name="connsiteX69" fmla="*/ 2345705 w 7372180"/>
              <a:gd name="connsiteY69" fmla="*/ 2104108 h 6858000"/>
              <a:gd name="connsiteX70" fmla="*/ 3704195 w 7372180"/>
              <a:gd name="connsiteY70" fmla="*/ 2344173 h 6858000"/>
              <a:gd name="connsiteX71" fmla="*/ 5052981 w 7372180"/>
              <a:gd name="connsiteY71" fmla="*/ 2108706 h 6858000"/>
              <a:gd name="connsiteX72" fmla="*/ 5052981 w 7372180"/>
              <a:gd name="connsiteY72" fmla="*/ 2388951 h 6858000"/>
              <a:gd name="connsiteX73" fmla="*/ 4231655 w 7372180"/>
              <a:gd name="connsiteY73" fmla="*/ 2778672 h 6858000"/>
              <a:gd name="connsiteX74" fmla="*/ 3702152 w 7372180"/>
              <a:gd name="connsiteY74" fmla="*/ 2811361 h 6858000"/>
              <a:gd name="connsiteX75" fmla="*/ 3700960 w 7372180"/>
              <a:gd name="connsiteY75" fmla="*/ 2811361 h 6858000"/>
              <a:gd name="connsiteX76" fmla="*/ 3699258 w 7372180"/>
              <a:gd name="connsiteY76" fmla="*/ 2811361 h 6858000"/>
              <a:gd name="connsiteX77" fmla="*/ 2345705 w 7372180"/>
              <a:gd name="connsiteY77" fmla="*/ 2388951 h 6858000"/>
              <a:gd name="connsiteX78" fmla="*/ 1526593 w 7372180"/>
              <a:gd name="connsiteY78" fmla="*/ 4046584 h 6858000"/>
              <a:gd name="connsiteX79" fmla="*/ 2878783 w 7372180"/>
              <a:gd name="connsiteY79" fmla="*/ 4459971 h 6858000"/>
              <a:gd name="connsiteX80" fmla="*/ 1531530 w 7372180"/>
              <a:gd name="connsiteY80" fmla="*/ 4721999 h 6858000"/>
              <a:gd name="connsiteX81" fmla="*/ 179169 w 7372180"/>
              <a:gd name="connsiteY81" fmla="*/ 4466101 h 6858000"/>
              <a:gd name="connsiteX82" fmla="*/ 173210 w 7372180"/>
              <a:gd name="connsiteY82" fmla="*/ 4467974 h 6858000"/>
              <a:gd name="connsiteX83" fmla="*/ 1526593 w 7372180"/>
              <a:gd name="connsiteY83" fmla="*/ 4046584 h 6858000"/>
              <a:gd name="connsiteX84" fmla="*/ 1531530 w 7372180"/>
              <a:gd name="connsiteY84" fmla="*/ 4894811 h 6858000"/>
              <a:gd name="connsiteX85" fmla="*/ 2880316 w 7372180"/>
              <a:gd name="connsiteY85" fmla="*/ 4659344 h 6858000"/>
              <a:gd name="connsiteX86" fmla="*/ 2880316 w 7372180"/>
              <a:gd name="connsiteY86" fmla="*/ 5085840 h 6858000"/>
              <a:gd name="connsiteX87" fmla="*/ 1531530 w 7372180"/>
              <a:gd name="connsiteY87" fmla="*/ 5348889 h 6858000"/>
              <a:gd name="connsiteX88" fmla="*/ 179169 w 7372180"/>
              <a:gd name="connsiteY88" fmla="*/ 5092991 h 6858000"/>
              <a:gd name="connsiteX89" fmla="*/ 173040 w 7372180"/>
              <a:gd name="connsiteY89" fmla="*/ 5094864 h 6858000"/>
              <a:gd name="connsiteX90" fmla="*/ 173040 w 7372180"/>
              <a:gd name="connsiteY90" fmla="*/ 4654747 h 6858000"/>
              <a:gd name="connsiteX91" fmla="*/ 1531530 w 7372180"/>
              <a:gd name="connsiteY91" fmla="*/ 4894811 h 6858000"/>
              <a:gd name="connsiteX92" fmla="*/ 173040 w 7372180"/>
              <a:gd name="connsiteY92" fmla="*/ 5281467 h 6858000"/>
              <a:gd name="connsiteX93" fmla="*/ 1531530 w 7372180"/>
              <a:gd name="connsiteY93" fmla="*/ 5521531 h 6858000"/>
              <a:gd name="connsiteX94" fmla="*/ 2880316 w 7372180"/>
              <a:gd name="connsiteY94" fmla="*/ 5286064 h 6858000"/>
              <a:gd name="connsiteX95" fmla="*/ 2880316 w 7372180"/>
              <a:gd name="connsiteY95" fmla="*/ 5781856 h 6858000"/>
              <a:gd name="connsiteX96" fmla="*/ 1531530 w 7372180"/>
              <a:gd name="connsiteY96" fmla="*/ 6045075 h 6858000"/>
              <a:gd name="connsiteX97" fmla="*/ 179169 w 7372180"/>
              <a:gd name="connsiteY97" fmla="*/ 5789177 h 6858000"/>
              <a:gd name="connsiteX98" fmla="*/ 173040 w 7372180"/>
              <a:gd name="connsiteY98" fmla="*/ 5791050 h 6858000"/>
              <a:gd name="connsiteX99" fmla="*/ 173040 w 7372180"/>
              <a:gd name="connsiteY99" fmla="*/ 5281467 h 6858000"/>
              <a:gd name="connsiteX100" fmla="*/ 2050818 w 7372180"/>
              <a:gd name="connsiteY100" fmla="*/ 6653067 h 6858000"/>
              <a:gd name="connsiteX101" fmla="*/ 1529487 w 7372180"/>
              <a:gd name="connsiteY101" fmla="*/ 6684905 h 6858000"/>
              <a:gd name="connsiteX102" fmla="*/ 1528295 w 7372180"/>
              <a:gd name="connsiteY102" fmla="*/ 6684905 h 6858000"/>
              <a:gd name="connsiteX103" fmla="*/ 1526593 w 7372180"/>
              <a:gd name="connsiteY103" fmla="*/ 6684905 h 6858000"/>
              <a:gd name="connsiteX104" fmla="*/ 172870 w 7372180"/>
              <a:gd name="connsiteY104" fmla="*/ 6262495 h 6858000"/>
              <a:gd name="connsiteX105" fmla="*/ 172870 w 7372180"/>
              <a:gd name="connsiteY105" fmla="*/ 5977653 h 6858000"/>
              <a:gd name="connsiteX106" fmla="*/ 1531360 w 7372180"/>
              <a:gd name="connsiteY106" fmla="*/ 6217717 h 6858000"/>
              <a:gd name="connsiteX107" fmla="*/ 2880146 w 7372180"/>
              <a:gd name="connsiteY107" fmla="*/ 5982250 h 6858000"/>
              <a:gd name="connsiteX108" fmla="*/ 2880146 w 7372180"/>
              <a:gd name="connsiteY108" fmla="*/ 6262495 h 6858000"/>
              <a:gd name="connsiteX109" fmla="*/ 2050818 w 7372180"/>
              <a:gd name="connsiteY109" fmla="*/ 6653067 h 6858000"/>
              <a:gd name="connsiteX110" fmla="*/ 3052958 w 7372180"/>
              <a:gd name="connsiteY110" fmla="*/ 5487820 h 6858000"/>
              <a:gd name="connsiteX111" fmla="*/ 3052958 w 7372180"/>
              <a:gd name="connsiteY111" fmla="*/ 4469165 h 6858000"/>
              <a:gd name="connsiteX112" fmla="*/ 2079762 w 7372180"/>
              <a:gd name="connsiteY112" fmla="*/ 3907654 h 6858000"/>
              <a:gd name="connsiteX113" fmla="*/ 3050404 w 7372180"/>
              <a:gd name="connsiteY113" fmla="*/ 2937012 h 6858000"/>
              <a:gd name="connsiteX114" fmla="*/ 3699428 w 7372180"/>
              <a:gd name="connsiteY114" fmla="*/ 2984173 h 6858000"/>
              <a:gd name="connsiteX115" fmla="*/ 3700960 w 7372180"/>
              <a:gd name="connsiteY115" fmla="*/ 2984173 h 6858000"/>
              <a:gd name="connsiteX116" fmla="*/ 4296694 w 7372180"/>
              <a:gd name="connsiteY116" fmla="*/ 2944333 h 6858000"/>
              <a:gd name="connsiteX117" fmla="*/ 5225452 w 7372180"/>
              <a:gd name="connsiteY117" fmla="*/ 3873091 h 6858000"/>
              <a:gd name="connsiteX118" fmla="*/ 4320360 w 7372180"/>
              <a:gd name="connsiteY118" fmla="*/ 4425068 h 6858000"/>
              <a:gd name="connsiteX119" fmla="*/ 4320360 w 7372180"/>
              <a:gd name="connsiteY119" fmla="*/ 5483393 h 6858000"/>
              <a:gd name="connsiteX120" fmla="*/ 3052958 w 7372180"/>
              <a:gd name="connsiteY120" fmla="*/ 5487820 h 6858000"/>
              <a:gd name="connsiteX121" fmla="*/ 6378952 w 7372180"/>
              <a:gd name="connsiteY121" fmla="*/ 6607949 h 6858000"/>
              <a:gd name="connsiteX122" fmla="*/ 5849449 w 7372180"/>
              <a:gd name="connsiteY122" fmla="*/ 6640809 h 6858000"/>
              <a:gd name="connsiteX123" fmla="*/ 5848257 w 7372180"/>
              <a:gd name="connsiteY123" fmla="*/ 6640809 h 6858000"/>
              <a:gd name="connsiteX124" fmla="*/ 5846554 w 7372180"/>
              <a:gd name="connsiteY124" fmla="*/ 6640809 h 6858000"/>
              <a:gd name="connsiteX125" fmla="*/ 4492831 w 7372180"/>
              <a:gd name="connsiteY125" fmla="*/ 6218398 h 6858000"/>
              <a:gd name="connsiteX126" fmla="*/ 4492831 w 7372180"/>
              <a:gd name="connsiteY126" fmla="*/ 5933556 h 6858000"/>
              <a:gd name="connsiteX127" fmla="*/ 5851322 w 7372180"/>
              <a:gd name="connsiteY127" fmla="*/ 6173620 h 6858000"/>
              <a:gd name="connsiteX128" fmla="*/ 7200107 w 7372180"/>
              <a:gd name="connsiteY128" fmla="*/ 5938153 h 6858000"/>
              <a:gd name="connsiteX129" fmla="*/ 7200107 w 7372180"/>
              <a:gd name="connsiteY129" fmla="*/ 6218398 h 6858000"/>
              <a:gd name="connsiteX130" fmla="*/ 6378952 w 7372180"/>
              <a:gd name="connsiteY130" fmla="*/ 66079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7372180" h="6858000">
                <a:moveTo>
                  <a:pt x="5846724" y="3829675"/>
                </a:moveTo>
                <a:cubicBezTo>
                  <a:pt x="5714434" y="3829675"/>
                  <a:pt x="5578057" y="3835123"/>
                  <a:pt x="5443723" y="3847042"/>
                </a:cubicBezTo>
                <a:lnTo>
                  <a:pt x="4505090" y="2908408"/>
                </a:lnTo>
                <a:cubicBezTo>
                  <a:pt x="4911326" y="2823279"/>
                  <a:pt x="5225623" y="2660342"/>
                  <a:pt x="5225623" y="2388780"/>
                </a:cubicBezTo>
                <a:lnTo>
                  <a:pt x="5225623" y="595451"/>
                </a:lnTo>
                <a:cubicBezTo>
                  <a:pt x="5225623" y="156184"/>
                  <a:pt x="4403446" y="228"/>
                  <a:pt x="3699258" y="228"/>
                </a:cubicBezTo>
                <a:cubicBezTo>
                  <a:pt x="2995070" y="228"/>
                  <a:pt x="2172893" y="156014"/>
                  <a:pt x="2172893" y="595451"/>
                </a:cubicBezTo>
                <a:lnTo>
                  <a:pt x="2172893" y="2388951"/>
                </a:lnTo>
                <a:cubicBezTo>
                  <a:pt x="2172893" y="2649616"/>
                  <a:pt x="2463013" y="2809829"/>
                  <a:pt x="2845413" y="2897512"/>
                </a:cubicBezTo>
                <a:lnTo>
                  <a:pt x="1857064" y="3886031"/>
                </a:lnTo>
                <a:cubicBezTo>
                  <a:pt x="1746396" y="3878199"/>
                  <a:pt x="1635047" y="3873942"/>
                  <a:pt x="1526593" y="3873942"/>
                </a:cubicBezTo>
                <a:cubicBezTo>
                  <a:pt x="822405" y="3873942"/>
                  <a:pt x="228" y="4029729"/>
                  <a:pt x="228" y="4469165"/>
                </a:cubicBezTo>
                <a:lnTo>
                  <a:pt x="228" y="6262665"/>
                </a:lnTo>
                <a:cubicBezTo>
                  <a:pt x="228" y="6701931"/>
                  <a:pt x="822405" y="6857888"/>
                  <a:pt x="1526593" y="6857888"/>
                </a:cubicBezTo>
                <a:cubicBezTo>
                  <a:pt x="1527104" y="6857717"/>
                  <a:pt x="1527614" y="6857888"/>
                  <a:pt x="1528125" y="6857888"/>
                </a:cubicBezTo>
                <a:cubicBezTo>
                  <a:pt x="2231802" y="6857717"/>
                  <a:pt x="3052958" y="6701591"/>
                  <a:pt x="3052958" y="6262665"/>
                </a:cubicBezTo>
                <a:lnTo>
                  <a:pt x="3052958" y="5660632"/>
                </a:lnTo>
                <a:lnTo>
                  <a:pt x="4320190" y="5656205"/>
                </a:lnTo>
                <a:lnTo>
                  <a:pt x="4320190" y="6218398"/>
                </a:lnTo>
                <a:cubicBezTo>
                  <a:pt x="4320190" y="6657664"/>
                  <a:pt x="5142366" y="6813621"/>
                  <a:pt x="5846554" y="6813621"/>
                </a:cubicBezTo>
                <a:cubicBezTo>
                  <a:pt x="5847065" y="6813621"/>
                  <a:pt x="5847576" y="6813621"/>
                  <a:pt x="5848086" y="6813621"/>
                </a:cubicBezTo>
                <a:cubicBezTo>
                  <a:pt x="6551764" y="6813450"/>
                  <a:pt x="7372919" y="6657324"/>
                  <a:pt x="7372919" y="6218398"/>
                </a:cubicBezTo>
                <a:lnTo>
                  <a:pt x="7372919" y="4424898"/>
                </a:lnTo>
                <a:cubicBezTo>
                  <a:pt x="7373089" y="3985632"/>
                  <a:pt x="6550912" y="3829675"/>
                  <a:pt x="5846724" y="3829675"/>
                </a:cubicBezTo>
                <a:close/>
                <a:moveTo>
                  <a:pt x="5851662" y="4850544"/>
                </a:moveTo>
                <a:cubicBezTo>
                  <a:pt x="6499665" y="4850544"/>
                  <a:pt x="6965832" y="4737322"/>
                  <a:pt x="7200447" y="4615077"/>
                </a:cubicBezTo>
                <a:lnTo>
                  <a:pt x="7200447" y="5041573"/>
                </a:lnTo>
                <a:cubicBezTo>
                  <a:pt x="7134047" y="5108144"/>
                  <a:pt x="6704485" y="5304622"/>
                  <a:pt x="5851662" y="5304622"/>
                </a:cubicBezTo>
                <a:cubicBezTo>
                  <a:pt x="4977556" y="5304622"/>
                  <a:pt x="4539823" y="5095885"/>
                  <a:pt x="4499301" y="5048724"/>
                </a:cubicBezTo>
                <a:lnTo>
                  <a:pt x="4493172" y="5050597"/>
                </a:lnTo>
                <a:lnTo>
                  <a:pt x="4493172" y="4610480"/>
                </a:lnTo>
                <a:cubicBezTo>
                  <a:pt x="4725404" y="4733576"/>
                  <a:pt x="5199062" y="4850544"/>
                  <a:pt x="5851662" y="4850544"/>
                </a:cubicBezTo>
                <a:close/>
                <a:moveTo>
                  <a:pt x="4493002" y="5237200"/>
                </a:moveTo>
                <a:cubicBezTo>
                  <a:pt x="4725404" y="5360297"/>
                  <a:pt x="5199062" y="5477434"/>
                  <a:pt x="5851492" y="5477434"/>
                </a:cubicBezTo>
                <a:cubicBezTo>
                  <a:pt x="6499495" y="5477434"/>
                  <a:pt x="6965662" y="5364213"/>
                  <a:pt x="7200277" y="5241967"/>
                </a:cubicBezTo>
                <a:lnTo>
                  <a:pt x="7200277" y="5737759"/>
                </a:lnTo>
                <a:cubicBezTo>
                  <a:pt x="7133876" y="5804500"/>
                  <a:pt x="6704315" y="6000978"/>
                  <a:pt x="5851492" y="6000978"/>
                </a:cubicBezTo>
                <a:cubicBezTo>
                  <a:pt x="4977386" y="6000978"/>
                  <a:pt x="4539652" y="5792071"/>
                  <a:pt x="4499131" y="5745080"/>
                </a:cubicBezTo>
                <a:lnTo>
                  <a:pt x="4493002" y="5746953"/>
                </a:lnTo>
                <a:lnTo>
                  <a:pt x="4493002" y="5237200"/>
                </a:lnTo>
                <a:close/>
                <a:moveTo>
                  <a:pt x="7198915" y="4415704"/>
                </a:moveTo>
                <a:cubicBezTo>
                  <a:pt x="7128939" y="4483467"/>
                  <a:pt x="6699888" y="4677732"/>
                  <a:pt x="5851662" y="4677732"/>
                </a:cubicBezTo>
                <a:cubicBezTo>
                  <a:pt x="4977556" y="4677732"/>
                  <a:pt x="4539823" y="4468825"/>
                  <a:pt x="4499301" y="4421833"/>
                </a:cubicBezTo>
                <a:lnTo>
                  <a:pt x="4493342" y="4423706"/>
                </a:lnTo>
                <a:cubicBezTo>
                  <a:pt x="4495385" y="4187388"/>
                  <a:pt x="5089075" y="4002487"/>
                  <a:pt x="5846724" y="4002487"/>
                </a:cubicBezTo>
                <a:cubicBezTo>
                  <a:pt x="6595860" y="4002487"/>
                  <a:pt x="7183762" y="4183472"/>
                  <a:pt x="7198915" y="4415704"/>
                </a:cubicBezTo>
                <a:close/>
                <a:moveTo>
                  <a:pt x="3704195" y="1021096"/>
                </a:moveTo>
                <a:cubicBezTo>
                  <a:pt x="4352028" y="1021096"/>
                  <a:pt x="4818365" y="907874"/>
                  <a:pt x="5052981" y="785629"/>
                </a:cubicBezTo>
                <a:lnTo>
                  <a:pt x="5052981" y="1212126"/>
                </a:lnTo>
                <a:cubicBezTo>
                  <a:pt x="4986580" y="1278867"/>
                  <a:pt x="4557018" y="1475345"/>
                  <a:pt x="3704195" y="1475345"/>
                </a:cubicBezTo>
                <a:cubicBezTo>
                  <a:pt x="2829919" y="1475345"/>
                  <a:pt x="2392186" y="1266608"/>
                  <a:pt x="2351664" y="1219447"/>
                </a:cubicBezTo>
                <a:lnTo>
                  <a:pt x="2345535" y="1221320"/>
                </a:lnTo>
                <a:lnTo>
                  <a:pt x="2345535" y="781032"/>
                </a:lnTo>
                <a:cubicBezTo>
                  <a:pt x="2578107" y="904299"/>
                  <a:pt x="3051766" y="1021096"/>
                  <a:pt x="3704195" y="1021096"/>
                </a:cubicBezTo>
                <a:close/>
                <a:moveTo>
                  <a:pt x="2345705" y="1407923"/>
                </a:moveTo>
                <a:cubicBezTo>
                  <a:pt x="2578107" y="1531019"/>
                  <a:pt x="3051766" y="1647987"/>
                  <a:pt x="3704195" y="1647987"/>
                </a:cubicBezTo>
                <a:cubicBezTo>
                  <a:pt x="4352028" y="1647987"/>
                  <a:pt x="4818365" y="1534765"/>
                  <a:pt x="5052981" y="1412520"/>
                </a:cubicBezTo>
                <a:lnTo>
                  <a:pt x="5052981" y="1908312"/>
                </a:lnTo>
                <a:cubicBezTo>
                  <a:pt x="4986580" y="1975053"/>
                  <a:pt x="4557018" y="2171531"/>
                  <a:pt x="3704195" y="2171531"/>
                </a:cubicBezTo>
                <a:cubicBezTo>
                  <a:pt x="2830090" y="2171531"/>
                  <a:pt x="2392186" y="1962794"/>
                  <a:pt x="2351664" y="1915633"/>
                </a:cubicBezTo>
                <a:lnTo>
                  <a:pt x="2345535" y="1917505"/>
                </a:lnTo>
                <a:lnTo>
                  <a:pt x="2345535" y="1407923"/>
                </a:lnTo>
                <a:close/>
                <a:moveTo>
                  <a:pt x="3699258" y="173040"/>
                </a:moveTo>
                <a:cubicBezTo>
                  <a:pt x="4448394" y="173040"/>
                  <a:pt x="5036295" y="353854"/>
                  <a:pt x="5051449" y="586257"/>
                </a:cubicBezTo>
                <a:cubicBezTo>
                  <a:pt x="4981472" y="654019"/>
                  <a:pt x="4552422" y="848284"/>
                  <a:pt x="3704195" y="848284"/>
                </a:cubicBezTo>
                <a:cubicBezTo>
                  <a:pt x="2830090" y="848284"/>
                  <a:pt x="2392186" y="639548"/>
                  <a:pt x="2351664" y="592386"/>
                </a:cubicBezTo>
                <a:lnTo>
                  <a:pt x="2345705" y="594259"/>
                </a:lnTo>
                <a:cubicBezTo>
                  <a:pt x="2347918" y="357940"/>
                  <a:pt x="2941609" y="173040"/>
                  <a:pt x="3699258" y="173040"/>
                </a:cubicBezTo>
                <a:close/>
                <a:moveTo>
                  <a:pt x="2345705" y="2388951"/>
                </a:moveTo>
                <a:lnTo>
                  <a:pt x="2345705" y="2104108"/>
                </a:lnTo>
                <a:cubicBezTo>
                  <a:pt x="2578107" y="2227205"/>
                  <a:pt x="3051766" y="2344173"/>
                  <a:pt x="3704195" y="2344173"/>
                </a:cubicBezTo>
                <a:cubicBezTo>
                  <a:pt x="4352028" y="2344173"/>
                  <a:pt x="4818365" y="2230951"/>
                  <a:pt x="5052981" y="2108706"/>
                </a:cubicBezTo>
                <a:lnTo>
                  <a:pt x="5052981" y="2388951"/>
                </a:lnTo>
                <a:cubicBezTo>
                  <a:pt x="5052981" y="2566530"/>
                  <a:pt x="4718764" y="2715165"/>
                  <a:pt x="4231655" y="2778672"/>
                </a:cubicBezTo>
                <a:cubicBezTo>
                  <a:pt x="4067356" y="2799954"/>
                  <a:pt x="3887904" y="2811361"/>
                  <a:pt x="3702152" y="2811361"/>
                </a:cubicBezTo>
                <a:cubicBezTo>
                  <a:pt x="3701641" y="2811361"/>
                  <a:pt x="3701301" y="2811531"/>
                  <a:pt x="3700960" y="2811361"/>
                </a:cubicBezTo>
                <a:cubicBezTo>
                  <a:pt x="3700790" y="2811361"/>
                  <a:pt x="3700109" y="2811361"/>
                  <a:pt x="3699258" y="2811361"/>
                </a:cubicBezTo>
                <a:cubicBezTo>
                  <a:pt x="2940247" y="2811191"/>
                  <a:pt x="2345705" y="2625780"/>
                  <a:pt x="2345705" y="2388951"/>
                </a:cubicBezTo>
                <a:close/>
                <a:moveTo>
                  <a:pt x="1526593" y="4046584"/>
                </a:moveTo>
                <a:cubicBezTo>
                  <a:pt x="2275729" y="4046584"/>
                  <a:pt x="2863631" y="4227569"/>
                  <a:pt x="2878783" y="4459971"/>
                </a:cubicBezTo>
                <a:cubicBezTo>
                  <a:pt x="2808807" y="4527564"/>
                  <a:pt x="2379757" y="4721999"/>
                  <a:pt x="1531530" y="4721999"/>
                </a:cubicBezTo>
                <a:cubicBezTo>
                  <a:pt x="657425" y="4721999"/>
                  <a:pt x="219691" y="4513262"/>
                  <a:pt x="179169" y="4466101"/>
                </a:cubicBezTo>
                <a:lnTo>
                  <a:pt x="173210" y="4467974"/>
                </a:lnTo>
                <a:cubicBezTo>
                  <a:pt x="175083" y="4231485"/>
                  <a:pt x="768773" y="4046584"/>
                  <a:pt x="1526593" y="4046584"/>
                </a:cubicBezTo>
                <a:close/>
                <a:moveTo>
                  <a:pt x="1531530" y="4894811"/>
                </a:moveTo>
                <a:cubicBezTo>
                  <a:pt x="2179533" y="4894811"/>
                  <a:pt x="2645700" y="4781589"/>
                  <a:pt x="2880316" y="4659344"/>
                </a:cubicBezTo>
                <a:lnTo>
                  <a:pt x="2880316" y="5085840"/>
                </a:lnTo>
                <a:cubicBezTo>
                  <a:pt x="2813915" y="5152412"/>
                  <a:pt x="2384354" y="5348889"/>
                  <a:pt x="1531530" y="5348889"/>
                </a:cubicBezTo>
                <a:cubicBezTo>
                  <a:pt x="657425" y="5348889"/>
                  <a:pt x="219691" y="5139983"/>
                  <a:pt x="179169" y="5092991"/>
                </a:cubicBezTo>
                <a:lnTo>
                  <a:pt x="173040" y="5094864"/>
                </a:lnTo>
                <a:lnTo>
                  <a:pt x="173040" y="4654747"/>
                </a:lnTo>
                <a:cubicBezTo>
                  <a:pt x="405272" y="4777844"/>
                  <a:pt x="878931" y="4894811"/>
                  <a:pt x="1531530" y="4894811"/>
                </a:cubicBezTo>
                <a:close/>
                <a:moveTo>
                  <a:pt x="173040" y="5281467"/>
                </a:moveTo>
                <a:cubicBezTo>
                  <a:pt x="405442" y="5404564"/>
                  <a:pt x="879101" y="5521531"/>
                  <a:pt x="1531530" y="5521531"/>
                </a:cubicBezTo>
                <a:cubicBezTo>
                  <a:pt x="2179533" y="5521531"/>
                  <a:pt x="2645700" y="5408309"/>
                  <a:pt x="2880316" y="5286064"/>
                </a:cubicBezTo>
                <a:lnTo>
                  <a:pt x="2880316" y="5781856"/>
                </a:lnTo>
                <a:cubicBezTo>
                  <a:pt x="2813915" y="5848597"/>
                  <a:pt x="2384354" y="6045075"/>
                  <a:pt x="1531530" y="6045075"/>
                </a:cubicBezTo>
                <a:cubicBezTo>
                  <a:pt x="657425" y="6045075"/>
                  <a:pt x="219691" y="5836168"/>
                  <a:pt x="179169" y="5789177"/>
                </a:cubicBezTo>
                <a:lnTo>
                  <a:pt x="173040" y="5791050"/>
                </a:lnTo>
                <a:lnTo>
                  <a:pt x="173040" y="5281467"/>
                </a:lnTo>
                <a:close/>
                <a:moveTo>
                  <a:pt x="2050818" y="6653067"/>
                </a:moveTo>
                <a:cubicBezTo>
                  <a:pt x="1888732" y="6673668"/>
                  <a:pt x="1712004" y="6684735"/>
                  <a:pt x="1529487" y="6684905"/>
                </a:cubicBezTo>
                <a:cubicBezTo>
                  <a:pt x="1528976" y="6684905"/>
                  <a:pt x="1528466" y="6684905"/>
                  <a:pt x="1528295" y="6684905"/>
                </a:cubicBezTo>
                <a:cubicBezTo>
                  <a:pt x="1528125" y="6684905"/>
                  <a:pt x="1527444" y="6684905"/>
                  <a:pt x="1526593" y="6684905"/>
                </a:cubicBezTo>
                <a:cubicBezTo>
                  <a:pt x="767582" y="6684905"/>
                  <a:pt x="172870" y="6499324"/>
                  <a:pt x="172870" y="6262495"/>
                </a:cubicBezTo>
                <a:lnTo>
                  <a:pt x="172870" y="5977653"/>
                </a:lnTo>
                <a:cubicBezTo>
                  <a:pt x="405272" y="6100750"/>
                  <a:pt x="878931" y="6217717"/>
                  <a:pt x="1531360" y="6217717"/>
                </a:cubicBezTo>
                <a:cubicBezTo>
                  <a:pt x="2179363" y="6217717"/>
                  <a:pt x="2645530" y="6104495"/>
                  <a:pt x="2880146" y="5982250"/>
                </a:cubicBezTo>
                <a:lnTo>
                  <a:pt x="2880146" y="6262495"/>
                </a:lnTo>
                <a:cubicBezTo>
                  <a:pt x="2880316" y="6441096"/>
                  <a:pt x="2542353" y="6590412"/>
                  <a:pt x="2050818" y="6653067"/>
                </a:cubicBezTo>
                <a:close/>
                <a:moveTo>
                  <a:pt x="3052958" y="5487820"/>
                </a:moveTo>
                <a:lnTo>
                  <a:pt x="3052958" y="4469165"/>
                </a:lnTo>
                <a:cubicBezTo>
                  <a:pt x="3052958" y="4143461"/>
                  <a:pt x="2600582" y="3973714"/>
                  <a:pt x="2079762" y="3907654"/>
                </a:cubicBezTo>
                <a:lnTo>
                  <a:pt x="3050404" y="2937012"/>
                </a:lnTo>
                <a:cubicBezTo>
                  <a:pt x="3259992" y="2969531"/>
                  <a:pt x="3485073" y="2984173"/>
                  <a:pt x="3699428" y="2984173"/>
                </a:cubicBezTo>
                <a:cubicBezTo>
                  <a:pt x="3699939" y="2984173"/>
                  <a:pt x="3700450" y="2984173"/>
                  <a:pt x="3700960" y="2984173"/>
                </a:cubicBezTo>
                <a:cubicBezTo>
                  <a:pt x="3897268" y="2984003"/>
                  <a:pt x="4102429" y="2971404"/>
                  <a:pt x="4296694" y="2944333"/>
                </a:cubicBezTo>
                <a:lnTo>
                  <a:pt x="5225452" y="3873091"/>
                </a:lnTo>
                <a:cubicBezTo>
                  <a:pt x="4734087" y="3945110"/>
                  <a:pt x="4320360" y="4113496"/>
                  <a:pt x="4320360" y="4425068"/>
                </a:cubicBezTo>
                <a:lnTo>
                  <a:pt x="4320360" y="5483393"/>
                </a:lnTo>
                <a:lnTo>
                  <a:pt x="3052958" y="5487820"/>
                </a:lnTo>
                <a:close/>
                <a:moveTo>
                  <a:pt x="6378952" y="6607949"/>
                </a:moveTo>
                <a:cubicBezTo>
                  <a:pt x="6214652" y="6629231"/>
                  <a:pt x="6035200" y="6640638"/>
                  <a:pt x="5849449" y="6640809"/>
                </a:cubicBezTo>
                <a:cubicBezTo>
                  <a:pt x="5848938" y="6640809"/>
                  <a:pt x="5848427" y="6640809"/>
                  <a:pt x="5848257" y="6640809"/>
                </a:cubicBezTo>
                <a:cubicBezTo>
                  <a:pt x="5847916" y="6640809"/>
                  <a:pt x="5847235" y="6640809"/>
                  <a:pt x="5846554" y="6640809"/>
                </a:cubicBezTo>
                <a:cubicBezTo>
                  <a:pt x="5087543" y="6640809"/>
                  <a:pt x="4492831" y="6455227"/>
                  <a:pt x="4492831" y="6218398"/>
                </a:cubicBezTo>
                <a:lnTo>
                  <a:pt x="4492831" y="5933556"/>
                </a:lnTo>
                <a:cubicBezTo>
                  <a:pt x="4725234" y="6056653"/>
                  <a:pt x="5198892" y="6173620"/>
                  <a:pt x="5851322" y="6173620"/>
                </a:cubicBezTo>
                <a:cubicBezTo>
                  <a:pt x="6499324" y="6173620"/>
                  <a:pt x="6965491" y="6060398"/>
                  <a:pt x="7200107" y="5938153"/>
                </a:cubicBezTo>
                <a:lnTo>
                  <a:pt x="7200107" y="6218398"/>
                </a:lnTo>
                <a:cubicBezTo>
                  <a:pt x="7200277" y="6395977"/>
                  <a:pt x="6866060" y="6544613"/>
                  <a:pt x="6378952" y="6607949"/>
                </a:cubicBezTo>
                <a:close/>
              </a:path>
            </a:pathLst>
          </a:custGeom>
          <a:solidFill>
            <a:srgbClr val="0064FF"/>
          </a:solidFill>
          <a:ln w="1700"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nvGrpSpPr>
          <p:cNvPr id="65" name="Graphic 12">
            <a:extLst>
              <a:ext uri="{FF2B5EF4-FFF2-40B4-BE49-F238E27FC236}">
                <a16:creationId xmlns:a16="http://schemas.microsoft.com/office/drawing/2014/main" id="{7E9F88E3-E80E-7DF4-5527-D2750F63A129}"/>
              </a:ext>
            </a:extLst>
          </p:cNvPr>
          <p:cNvGrpSpPr/>
          <p:nvPr/>
        </p:nvGrpSpPr>
        <p:grpSpPr>
          <a:xfrm rot="5400000">
            <a:off x="4745145" y="3638308"/>
            <a:ext cx="261623" cy="261606"/>
            <a:chOff x="-8276031" y="-1444"/>
            <a:chExt cx="6860718" cy="6860370"/>
          </a:xfrm>
        </p:grpSpPr>
        <p:sp>
          <p:nvSpPr>
            <p:cNvPr id="140" name="Freeform: Shape 513">
              <a:extLst>
                <a:ext uri="{FF2B5EF4-FFF2-40B4-BE49-F238E27FC236}">
                  <a16:creationId xmlns:a16="http://schemas.microsoft.com/office/drawing/2014/main" id="{9D354A94-0C85-F9E8-64DA-C347E0E683D9}"/>
                </a:ext>
              </a:extLst>
            </p:cNvPr>
            <p:cNvSpPr/>
            <p:nvPr/>
          </p:nvSpPr>
          <p:spPr>
            <a:xfrm>
              <a:off x="-6856672" y="3347669"/>
              <a:ext cx="4020700" cy="161841"/>
            </a:xfrm>
            <a:custGeom>
              <a:avLst/>
              <a:gdLst>
                <a:gd name="connsiteX0" fmla="*/ 1264 w 4020730"/>
                <a:gd name="connsiteY0" fmla="*/ 1264 h 161840"/>
                <a:gd name="connsiteX1" fmla="*/ 4020983 w 4020730"/>
                <a:gd name="connsiteY1" fmla="*/ 1264 h 161840"/>
                <a:gd name="connsiteX2" fmla="*/ 4020983 w 4020730"/>
                <a:gd name="connsiteY2" fmla="*/ 161925 h 161840"/>
                <a:gd name="connsiteX3" fmla="*/ 1264 w 4020730"/>
                <a:gd name="connsiteY3" fmla="*/ 161925 h 161840"/>
              </a:gdLst>
              <a:ahLst/>
              <a:cxnLst>
                <a:cxn ang="0">
                  <a:pos x="connsiteX0" y="connsiteY0"/>
                </a:cxn>
                <a:cxn ang="0">
                  <a:pos x="connsiteX1" y="connsiteY1"/>
                </a:cxn>
                <a:cxn ang="0">
                  <a:pos x="connsiteX2" y="connsiteY2"/>
                </a:cxn>
                <a:cxn ang="0">
                  <a:pos x="connsiteX3" y="connsiteY3"/>
                </a:cxn>
              </a:cxnLst>
              <a:rect l="l" t="t" r="r" b="b"/>
              <a:pathLst>
                <a:path w="4020730" h="161840">
                  <a:moveTo>
                    <a:pt x="1264" y="1264"/>
                  </a:moveTo>
                  <a:lnTo>
                    <a:pt x="4020983" y="1264"/>
                  </a:lnTo>
                  <a:lnTo>
                    <a:pt x="4020983" y="161925"/>
                  </a:lnTo>
                  <a:lnTo>
                    <a:pt x="1264" y="161925"/>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41" name="Freeform: Shape 514">
              <a:extLst>
                <a:ext uri="{FF2B5EF4-FFF2-40B4-BE49-F238E27FC236}">
                  <a16:creationId xmlns:a16="http://schemas.microsoft.com/office/drawing/2014/main" id="{91A5A8B6-1700-37CC-10B0-44EE6F2DDE70}"/>
                </a:ext>
              </a:extLst>
            </p:cNvPr>
            <p:cNvSpPr/>
            <p:nvPr/>
          </p:nvSpPr>
          <p:spPr>
            <a:xfrm>
              <a:off x="-2917393" y="2677702"/>
              <a:ext cx="1502080" cy="1502095"/>
            </a:xfrm>
            <a:custGeom>
              <a:avLst/>
              <a:gdLst>
                <a:gd name="connsiteX0" fmla="*/ 751464 w 1502084"/>
                <a:gd name="connsiteY0" fmla="*/ 1501663 h 1502084"/>
                <a:gd name="connsiteX1" fmla="*/ 1264 w 1502084"/>
                <a:gd name="connsiteY1" fmla="*/ 751464 h 1502084"/>
                <a:gd name="connsiteX2" fmla="*/ 751464 w 1502084"/>
                <a:gd name="connsiteY2" fmla="*/ 1264 h 1502084"/>
                <a:gd name="connsiteX3" fmla="*/ 1501663 w 1502084"/>
                <a:gd name="connsiteY3" fmla="*/ 751464 h 1502084"/>
                <a:gd name="connsiteX4" fmla="*/ 751464 w 1502084"/>
                <a:gd name="connsiteY4" fmla="*/ 1501663 h 1502084"/>
                <a:gd name="connsiteX5" fmla="*/ 751464 w 1502084"/>
                <a:gd name="connsiteY5" fmla="*/ 162094 h 1502084"/>
                <a:gd name="connsiteX6" fmla="*/ 162093 w 1502084"/>
                <a:gd name="connsiteY6" fmla="*/ 751464 h 1502084"/>
                <a:gd name="connsiteX7" fmla="*/ 751464 w 1502084"/>
                <a:gd name="connsiteY7" fmla="*/ 1340833 h 1502084"/>
                <a:gd name="connsiteX8" fmla="*/ 1340833 w 1502084"/>
                <a:gd name="connsiteY8" fmla="*/ 751464 h 1502084"/>
                <a:gd name="connsiteX9" fmla="*/ 751464 w 1502084"/>
                <a:gd name="connsiteY9" fmla="*/ 162094 h 15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2084" h="1502084">
                  <a:moveTo>
                    <a:pt x="751464" y="1501663"/>
                  </a:moveTo>
                  <a:cubicBezTo>
                    <a:pt x="337927" y="1501663"/>
                    <a:pt x="1264" y="1165169"/>
                    <a:pt x="1264" y="751464"/>
                  </a:cubicBezTo>
                  <a:cubicBezTo>
                    <a:pt x="1264" y="337758"/>
                    <a:pt x="337758" y="1264"/>
                    <a:pt x="751464" y="1264"/>
                  </a:cubicBezTo>
                  <a:cubicBezTo>
                    <a:pt x="1165169" y="1264"/>
                    <a:pt x="1501663" y="337758"/>
                    <a:pt x="1501663" y="751464"/>
                  </a:cubicBezTo>
                  <a:cubicBezTo>
                    <a:pt x="1501663" y="1165169"/>
                    <a:pt x="1165000" y="1501663"/>
                    <a:pt x="751464" y="1501663"/>
                  </a:cubicBezTo>
                  <a:close/>
                  <a:moveTo>
                    <a:pt x="751464" y="162094"/>
                  </a:moveTo>
                  <a:cubicBezTo>
                    <a:pt x="426433" y="162094"/>
                    <a:pt x="162093" y="426602"/>
                    <a:pt x="162093" y="751464"/>
                  </a:cubicBezTo>
                  <a:cubicBezTo>
                    <a:pt x="162093" y="1076494"/>
                    <a:pt x="426602" y="1340833"/>
                    <a:pt x="751464" y="1340833"/>
                  </a:cubicBezTo>
                  <a:cubicBezTo>
                    <a:pt x="1076325" y="1340833"/>
                    <a:pt x="1340833" y="1076325"/>
                    <a:pt x="1340833" y="751464"/>
                  </a:cubicBezTo>
                  <a:cubicBezTo>
                    <a:pt x="1340833" y="426602"/>
                    <a:pt x="1076493" y="162094"/>
                    <a:pt x="751464" y="16209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42" name="Freeform: Shape 515">
              <a:extLst>
                <a:ext uri="{FF2B5EF4-FFF2-40B4-BE49-F238E27FC236}">
                  <a16:creationId xmlns:a16="http://schemas.microsoft.com/office/drawing/2014/main" id="{A7B4B3C4-A641-5EF0-728C-98288CE367A3}"/>
                </a:ext>
              </a:extLst>
            </p:cNvPr>
            <p:cNvSpPr/>
            <p:nvPr/>
          </p:nvSpPr>
          <p:spPr>
            <a:xfrm>
              <a:off x="-2917404" y="-1444"/>
              <a:ext cx="1502082" cy="1502093"/>
            </a:xfrm>
            <a:custGeom>
              <a:avLst/>
              <a:gdLst>
                <a:gd name="connsiteX0" fmla="*/ 751464 w 1502084"/>
                <a:gd name="connsiteY0" fmla="*/ 1501663 h 1502084"/>
                <a:gd name="connsiteX1" fmla="*/ 1264 w 1502084"/>
                <a:gd name="connsiteY1" fmla="*/ 751464 h 1502084"/>
                <a:gd name="connsiteX2" fmla="*/ 751464 w 1502084"/>
                <a:gd name="connsiteY2" fmla="*/ 1264 h 1502084"/>
                <a:gd name="connsiteX3" fmla="*/ 1501663 w 1502084"/>
                <a:gd name="connsiteY3" fmla="*/ 751464 h 1502084"/>
                <a:gd name="connsiteX4" fmla="*/ 751464 w 1502084"/>
                <a:gd name="connsiteY4" fmla="*/ 1501663 h 1502084"/>
                <a:gd name="connsiteX5" fmla="*/ 751464 w 1502084"/>
                <a:gd name="connsiteY5" fmla="*/ 162094 h 1502084"/>
                <a:gd name="connsiteX6" fmla="*/ 162093 w 1502084"/>
                <a:gd name="connsiteY6" fmla="*/ 751632 h 1502084"/>
                <a:gd name="connsiteX7" fmla="*/ 751464 w 1502084"/>
                <a:gd name="connsiteY7" fmla="*/ 1341002 h 1502084"/>
                <a:gd name="connsiteX8" fmla="*/ 1340833 w 1502084"/>
                <a:gd name="connsiteY8" fmla="*/ 751632 h 1502084"/>
                <a:gd name="connsiteX9" fmla="*/ 751464 w 1502084"/>
                <a:gd name="connsiteY9" fmla="*/ 162094 h 15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2084" h="1502084">
                  <a:moveTo>
                    <a:pt x="751464" y="1501663"/>
                  </a:moveTo>
                  <a:cubicBezTo>
                    <a:pt x="337927" y="1501663"/>
                    <a:pt x="1264" y="1165169"/>
                    <a:pt x="1264" y="751464"/>
                  </a:cubicBezTo>
                  <a:cubicBezTo>
                    <a:pt x="1264" y="337758"/>
                    <a:pt x="337758" y="1264"/>
                    <a:pt x="751464" y="1264"/>
                  </a:cubicBezTo>
                  <a:cubicBezTo>
                    <a:pt x="1165169" y="1264"/>
                    <a:pt x="1501663" y="337758"/>
                    <a:pt x="1501663" y="751464"/>
                  </a:cubicBezTo>
                  <a:cubicBezTo>
                    <a:pt x="1501663" y="1165169"/>
                    <a:pt x="1165000" y="1501663"/>
                    <a:pt x="751464" y="1501663"/>
                  </a:cubicBezTo>
                  <a:close/>
                  <a:moveTo>
                    <a:pt x="751464" y="162094"/>
                  </a:moveTo>
                  <a:cubicBezTo>
                    <a:pt x="426433" y="162094"/>
                    <a:pt x="162093" y="426602"/>
                    <a:pt x="162093" y="751632"/>
                  </a:cubicBezTo>
                  <a:cubicBezTo>
                    <a:pt x="162093" y="1076662"/>
                    <a:pt x="426602" y="1341002"/>
                    <a:pt x="751464" y="1341002"/>
                  </a:cubicBezTo>
                  <a:cubicBezTo>
                    <a:pt x="1076325" y="1341002"/>
                    <a:pt x="1340833" y="1076494"/>
                    <a:pt x="1340833" y="751632"/>
                  </a:cubicBezTo>
                  <a:cubicBezTo>
                    <a:pt x="1340833" y="426771"/>
                    <a:pt x="1076493" y="162094"/>
                    <a:pt x="751464" y="16209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43" name="Freeform: Shape 516">
              <a:extLst>
                <a:ext uri="{FF2B5EF4-FFF2-40B4-BE49-F238E27FC236}">
                  <a16:creationId xmlns:a16="http://schemas.microsoft.com/office/drawing/2014/main" id="{5C9EB47B-821C-3C0E-AD07-B3D459C5E308}"/>
                </a:ext>
              </a:extLst>
            </p:cNvPr>
            <p:cNvSpPr/>
            <p:nvPr/>
          </p:nvSpPr>
          <p:spPr>
            <a:xfrm>
              <a:off x="-2917415" y="5356835"/>
              <a:ext cx="1502084" cy="1502091"/>
            </a:xfrm>
            <a:custGeom>
              <a:avLst/>
              <a:gdLst>
                <a:gd name="connsiteX0" fmla="*/ 751464 w 1502084"/>
                <a:gd name="connsiteY0" fmla="*/ 1501663 h 1502084"/>
                <a:gd name="connsiteX1" fmla="*/ 1264 w 1502084"/>
                <a:gd name="connsiteY1" fmla="*/ 751464 h 1502084"/>
                <a:gd name="connsiteX2" fmla="*/ 751464 w 1502084"/>
                <a:gd name="connsiteY2" fmla="*/ 1264 h 1502084"/>
                <a:gd name="connsiteX3" fmla="*/ 1501663 w 1502084"/>
                <a:gd name="connsiteY3" fmla="*/ 751464 h 1502084"/>
                <a:gd name="connsiteX4" fmla="*/ 751464 w 1502084"/>
                <a:gd name="connsiteY4" fmla="*/ 1501663 h 1502084"/>
                <a:gd name="connsiteX5" fmla="*/ 751464 w 1502084"/>
                <a:gd name="connsiteY5" fmla="*/ 162093 h 1502084"/>
                <a:gd name="connsiteX6" fmla="*/ 162093 w 1502084"/>
                <a:gd name="connsiteY6" fmla="*/ 751464 h 1502084"/>
                <a:gd name="connsiteX7" fmla="*/ 751464 w 1502084"/>
                <a:gd name="connsiteY7" fmla="*/ 1340833 h 1502084"/>
                <a:gd name="connsiteX8" fmla="*/ 1340833 w 1502084"/>
                <a:gd name="connsiteY8" fmla="*/ 751464 h 1502084"/>
                <a:gd name="connsiteX9" fmla="*/ 751464 w 1502084"/>
                <a:gd name="connsiteY9" fmla="*/ 162093 h 1502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2084" h="1502084">
                  <a:moveTo>
                    <a:pt x="751464" y="1501663"/>
                  </a:moveTo>
                  <a:cubicBezTo>
                    <a:pt x="337927" y="1501663"/>
                    <a:pt x="1264" y="1165169"/>
                    <a:pt x="1264" y="751464"/>
                  </a:cubicBezTo>
                  <a:cubicBezTo>
                    <a:pt x="1264" y="337758"/>
                    <a:pt x="337758" y="1264"/>
                    <a:pt x="751464" y="1264"/>
                  </a:cubicBezTo>
                  <a:cubicBezTo>
                    <a:pt x="1165169" y="1264"/>
                    <a:pt x="1501663" y="337758"/>
                    <a:pt x="1501663" y="751464"/>
                  </a:cubicBezTo>
                  <a:cubicBezTo>
                    <a:pt x="1501663" y="1165169"/>
                    <a:pt x="1165000" y="1501663"/>
                    <a:pt x="751464" y="1501663"/>
                  </a:cubicBezTo>
                  <a:close/>
                  <a:moveTo>
                    <a:pt x="751464" y="162093"/>
                  </a:moveTo>
                  <a:cubicBezTo>
                    <a:pt x="426433" y="162093"/>
                    <a:pt x="162093" y="426602"/>
                    <a:pt x="162093" y="751464"/>
                  </a:cubicBezTo>
                  <a:cubicBezTo>
                    <a:pt x="162093" y="1076494"/>
                    <a:pt x="426602" y="1340833"/>
                    <a:pt x="751464" y="1340833"/>
                  </a:cubicBezTo>
                  <a:cubicBezTo>
                    <a:pt x="1076325" y="1340833"/>
                    <a:pt x="1340833" y="1076325"/>
                    <a:pt x="1340833" y="751464"/>
                  </a:cubicBezTo>
                  <a:cubicBezTo>
                    <a:pt x="1340833" y="426602"/>
                    <a:pt x="1076493" y="162093"/>
                    <a:pt x="751464" y="162093"/>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44" name="Freeform: Shape 517">
              <a:extLst>
                <a:ext uri="{FF2B5EF4-FFF2-40B4-BE49-F238E27FC236}">
                  <a16:creationId xmlns:a16="http://schemas.microsoft.com/office/drawing/2014/main" id="{8ED4AF22-E952-24CD-1E3A-705FB28FFC07}"/>
                </a:ext>
              </a:extLst>
            </p:cNvPr>
            <p:cNvSpPr/>
            <p:nvPr/>
          </p:nvSpPr>
          <p:spPr>
            <a:xfrm>
              <a:off x="-4926769" y="668504"/>
              <a:ext cx="2092136" cy="5521134"/>
            </a:xfrm>
            <a:custGeom>
              <a:avLst/>
              <a:gdLst>
                <a:gd name="connsiteX0" fmla="*/ 2091033 w 2092128"/>
                <a:gd name="connsiteY0" fmla="*/ 5520201 h 5521128"/>
                <a:gd name="connsiteX1" fmla="*/ 81679 w 2092128"/>
                <a:gd name="connsiteY1" fmla="*/ 5520201 h 5521128"/>
                <a:gd name="connsiteX2" fmla="*/ 1264 w 2092128"/>
                <a:gd name="connsiteY2" fmla="*/ 5439787 h 5521128"/>
                <a:gd name="connsiteX3" fmla="*/ 1264 w 2092128"/>
                <a:gd name="connsiteY3" fmla="*/ 81679 h 5521128"/>
                <a:gd name="connsiteX4" fmla="*/ 81679 w 2092128"/>
                <a:gd name="connsiteY4" fmla="*/ 1264 h 5521128"/>
                <a:gd name="connsiteX5" fmla="*/ 2091033 w 2092128"/>
                <a:gd name="connsiteY5" fmla="*/ 1264 h 5521128"/>
                <a:gd name="connsiteX6" fmla="*/ 2091033 w 2092128"/>
                <a:gd name="connsiteY6" fmla="*/ 161925 h 5521128"/>
                <a:gd name="connsiteX7" fmla="*/ 162094 w 2092128"/>
                <a:gd name="connsiteY7" fmla="*/ 161925 h 5521128"/>
                <a:gd name="connsiteX8" fmla="*/ 162094 w 2092128"/>
                <a:gd name="connsiteY8" fmla="*/ 5359541 h 5521128"/>
                <a:gd name="connsiteX9" fmla="*/ 2091033 w 2092128"/>
                <a:gd name="connsiteY9" fmla="*/ 5359541 h 5521128"/>
                <a:gd name="connsiteX10" fmla="*/ 2091033 w 2092128"/>
                <a:gd name="connsiteY10" fmla="*/ 5520201 h 552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2128" h="5521128">
                  <a:moveTo>
                    <a:pt x="2091033" y="5520201"/>
                  </a:moveTo>
                  <a:lnTo>
                    <a:pt x="81679" y="5520201"/>
                  </a:lnTo>
                  <a:cubicBezTo>
                    <a:pt x="37341" y="5520201"/>
                    <a:pt x="1264" y="5484293"/>
                    <a:pt x="1264" y="5439787"/>
                  </a:cubicBezTo>
                  <a:lnTo>
                    <a:pt x="1264" y="81679"/>
                  </a:lnTo>
                  <a:cubicBezTo>
                    <a:pt x="1264" y="37341"/>
                    <a:pt x="37173" y="1264"/>
                    <a:pt x="81679" y="1264"/>
                  </a:cubicBezTo>
                  <a:lnTo>
                    <a:pt x="2091033" y="1264"/>
                  </a:lnTo>
                  <a:lnTo>
                    <a:pt x="2091033" y="161925"/>
                  </a:lnTo>
                  <a:lnTo>
                    <a:pt x="162094" y="161925"/>
                  </a:lnTo>
                  <a:lnTo>
                    <a:pt x="162094" y="5359541"/>
                  </a:lnTo>
                  <a:lnTo>
                    <a:pt x="2091033" y="5359541"/>
                  </a:lnTo>
                  <a:lnTo>
                    <a:pt x="2091033" y="5520201"/>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45" name="Freeform: Shape 518">
              <a:extLst>
                <a:ext uri="{FF2B5EF4-FFF2-40B4-BE49-F238E27FC236}">
                  <a16:creationId xmlns:a16="http://schemas.microsoft.com/office/drawing/2014/main" id="{3DB6ABCD-50DC-8A09-D8CB-3D3A36C3FB71}"/>
                </a:ext>
              </a:extLst>
            </p:cNvPr>
            <p:cNvSpPr/>
            <p:nvPr/>
          </p:nvSpPr>
          <p:spPr>
            <a:xfrm>
              <a:off x="-8276031" y="1673109"/>
              <a:ext cx="1502086" cy="3511604"/>
            </a:xfrm>
            <a:custGeom>
              <a:avLst/>
              <a:gdLst>
                <a:gd name="connsiteX0" fmla="*/ 1421248 w 1502084"/>
                <a:gd name="connsiteY0" fmla="*/ 3510848 h 3511606"/>
                <a:gd name="connsiteX1" fmla="*/ 81679 w 1502084"/>
                <a:gd name="connsiteY1" fmla="*/ 3510848 h 3511606"/>
                <a:gd name="connsiteX2" fmla="*/ 1264 w 1502084"/>
                <a:gd name="connsiteY2" fmla="*/ 3430433 h 3511606"/>
                <a:gd name="connsiteX3" fmla="*/ 1264 w 1502084"/>
                <a:gd name="connsiteY3" fmla="*/ 81679 h 3511606"/>
                <a:gd name="connsiteX4" fmla="*/ 81679 w 1502084"/>
                <a:gd name="connsiteY4" fmla="*/ 1264 h 3511606"/>
                <a:gd name="connsiteX5" fmla="*/ 1421248 w 1502084"/>
                <a:gd name="connsiteY5" fmla="*/ 1264 h 3511606"/>
                <a:gd name="connsiteX6" fmla="*/ 1501663 w 1502084"/>
                <a:gd name="connsiteY6" fmla="*/ 81679 h 3511606"/>
                <a:gd name="connsiteX7" fmla="*/ 1501663 w 1502084"/>
                <a:gd name="connsiteY7" fmla="*/ 3430601 h 3511606"/>
                <a:gd name="connsiteX8" fmla="*/ 1421248 w 1502084"/>
                <a:gd name="connsiteY8" fmla="*/ 3510848 h 3511606"/>
                <a:gd name="connsiteX9" fmla="*/ 161925 w 1502084"/>
                <a:gd name="connsiteY9" fmla="*/ 3350187 h 3511606"/>
                <a:gd name="connsiteX10" fmla="*/ 1340833 w 1502084"/>
                <a:gd name="connsiteY10" fmla="*/ 3350187 h 3511606"/>
                <a:gd name="connsiteX11" fmla="*/ 1340833 w 1502084"/>
                <a:gd name="connsiteY11" fmla="*/ 162094 h 3511606"/>
                <a:gd name="connsiteX12" fmla="*/ 161925 w 1502084"/>
                <a:gd name="connsiteY12" fmla="*/ 162094 h 3511606"/>
                <a:gd name="connsiteX13" fmla="*/ 161925 w 1502084"/>
                <a:gd name="connsiteY13" fmla="*/ 3350187 h 3511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02084" h="3511606">
                  <a:moveTo>
                    <a:pt x="1421248" y="3510848"/>
                  </a:moveTo>
                  <a:lnTo>
                    <a:pt x="81679" y="3510848"/>
                  </a:lnTo>
                  <a:cubicBezTo>
                    <a:pt x="37341" y="3510848"/>
                    <a:pt x="1264" y="3474939"/>
                    <a:pt x="1264" y="3430433"/>
                  </a:cubicBezTo>
                  <a:lnTo>
                    <a:pt x="1264" y="81679"/>
                  </a:lnTo>
                  <a:cubicBezTo>
                    <a:pt x="1264" y="37341"/>
                    <a:pt x="37173" y="1264"/>
                    <a:pt x="81679" y="1264"/>
                  </a:cubicBezTo>
                  <a:lnTo>
                    <a:pt x="1421248" y="1264"/>
                  </a:lnTo>
                  <a:cubicBezTo>
                    <a:pt x="1465586" y="1264"/>
                    <a:pt x="1501663" y="37173"/>
                    <a:pt x="1501663" y="81679"/>
                  </a:cubicBezTo>
                  <a:lnTo>
                    <a:pt x="1501663" y="3430601"/>
                  </a:lnTo>
                  <a:cubicBezTo>
                    <a:pt x="1501494" y="3474939"/>
                    <a:pt x="1465586" y="3510848"/>
                    <a:pt x="1421248" y="3510848"/>
                  </a:cubicBezTo>
                  <a:close/>
                  <a:moveTo>
                    <a:pt x="161925" y="3350187"/>
                  </a:moveTo>
                  <a:lnTo>
                    <a:pt x="1340833" y="3350187"/>
                  </a:lnTo>
                  <a:lnTo>
                    <a:pt x="1340833" y="162094"/>
                  </a:lnTo>
                  <a:lnTo>
                    <a:pt x="161925" y="162094"/>
                  </a:lnTo>
                  <a:lnTo>
                    <a:pt x="161925" y="3350187"/>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66" name="Graphic 519">
            <a:extLst>
              <a:ext uri="{FF2B5EF4-FFF2-40B4-BE49-F238E27FC236}">
                <a16:creationId xmlns:a16="http://schemas.microsoft.com/office/drawing/2014/main" id="{E6A6FB49-5563-DA1F-23E8-FBCCA7232A7F}"/>
              </a:ext>
            </a:extLst>
          </p:cNvPr>
          <p:cNvGrpSpPr/>
          <p:nvPr/>
        </p:nvGrpSpPr>
        <p:grpSpPr>
          <a:xfrm>
            <a:off x="967999" y="2356626"/>
            <a:ext cx="269890" cy="269890"/>
            <a:chOff x="-8635224" y="0"/>
            <a:chExt cx="6858000" cy="6858000"/>
          </a:xfrm>
        </p:grpSpPr>
        <p:sp>
          <p:nvSpPr>
            <p:cNvPr id="132" name="Freeform: Shape 521">
              <a:extLst>
                <a:ext uri="{FF2B5EF4-FFF2-40B4-BE49-F238E27FC236}">
                  <a16:creationId xmlns:a16="http://schemas.microsoft.com/office/drawing/2014/main" id="{BD1B643D-E81E-0A9B-7E7A-5681ACC4AFD0}"/>
                </a:ext>
              </a:extLst>
            </p:cNvPr>
            <p:cNvSpPr/>
            <p:nvPr/>
          </p:nvSpPr>
          <p:spPr>
            <a:xfrm>
              <a:off x="-5287683" y="2088420"/>
              <a:ext cx="163086" cy="448906"/>
            </a:xfrm>
            <a:custGeom>
              <a:avLst/>
              <a:gdLst>
                <a:gd name="connsiteX0" fmla="*/ 1261 w 163085"/>
                <a:gd name="connsiteY0" fmla="*/ 1261 h 448905"/>
                <a:gd name="connsiteX1" fmla="*/ 161993 w 163085"/>
                <a:gd name="connsiteY1" fmla="*/ 1261 h 448905"/>
                <a:gd name="connsiteX2" fmla="*/ 161993 w 163085"/>
                <a:gd name="connsiteY2" fmla="*/ 447813 h 448905"/>
                <a:gd name="connsiteX3" fmla="*/ 1261 w 163085"/>
                <a:gd name="connsiteY3" fmla="*/ 447813 h 448905"/>
              </a:gdLst>
              <a:ahLst/>
              <a:cxnLst>
                <a:cxn ang="0">
                  <a:pos x="connsiteX0" y="connsiteY0"/>
                </a:cxn>
                <a:cxn ang="0">
                  <a:pos x="connsiteX1" y="connsiteY1"/>
                </a:cxn>
                <a:cxn ang="0">
                  <a:pos x="connsiteX2" y="connsiteY2"/>
                </a:cxn>
                <a:cxn ang="0">
                  <a:pos x="connsiteX3" y="connsiteY3"/>
                </a:cxn>
              </a:cxnLst>
              <a:rect l="l" t="t" r="r" b="b"/>
              <a:pathLst>
                <a:path w="163085" h="448905">
                  <a:moveTo>
                    <a:pt x="1261" y="1261"/>
                  </a:moveTo>
                  <a:lnTo>
                    <a:pt x="161993" y="1261"/>
                  </a:lnTo>
                  <a:lnTo>
                    <a:pt x="161993" y="447813"/>
                  </a:lnTo>
                  <a:lnTo>
                    <a:pt x="1261" y="447813"/>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3" name="Freeform: Shape 522">
              <a:extLst>
                <a:ext uri="{FF2B5EF4-FFF2-40B4-BE49-F238E27FC236}">
                  <a16:creationId xmlns:a16="http://schemas.microsoft.com/office/drawing/2014/main" id="{8931FA66-7B42-F450-8BD7-31F98B13CD77}"/>
                </a:ext>
              </a:extLst>
            </p:cNvPr>
            <p:cNvSpPr/>
            <p:nvPr/>
          </p:nvSpPr>
          <p:spPr>
            <a:xfrm>
              <a:off x="-5287683" y="4321011"/>
              <a:ext cx="163086" cy="448906"/>
            </a:xfrm>
            <a:custGeom>
              <a:avLst/>
              <a:gdLst>
                <a:gd name="connsiteX0" fmla="*/ 1261 w 163085"/>
                <a:gd name="connsiteY0" fmla="*/ 1261 h 448905"/>
                <a:gd name="connsiteX1" fmla="*/ 161993 w 163085"/>
                <a:gd name="connsiteY1" fmla="*/ 1261 h 448905"/>
                <a:gd name="connsiteX2" fmla="*/ 161993 w 163085"/>
                <a:gd name="connsiteY2" fmla="*/ 447813 h 448905"/>
                <a:gd name="connsiteX3" fmla="*/ 1261 w 163085"/>
                <a:gd name="connsiteY3" fmla="*/ 447813 h 448905"/>
              </a:gdLst>
              <a:ahLst/>
              <a:cxnLst>
                <a:cxn ang="0">
                  <a:pos x="connsiteX0" y="connsiteY0"/>
                </a:cxn>
                <a:cxn ang="0">
                  <a:pos x="connsiteX1" y="connsiteY1"/>
                </a:cxn>
                <a:cxn ang="0">
                  <a:pos x="connsiteX2" y="connsiteY2"/>
                </a:cxn>
                <a:cxn ang="0">
                  <a:pos x="connsiteX3" y="connsiteY3"/>
                </a:cxn>
              </a:cxnLst>
              <a:rect l="l" t="t" r="r" b="b"/>
              <a:pathLst>
                <a:path w="163085" h="448905">
                  <a:moveTo>
                    <a:pt x="1261" y="1261"/>
                  </a:moveTo>
                  <a:lnTo>
                    <a:pt x="161993" y="1261"/>
                  </a:lnTo>
                  <a:lnTo>
                    <a:pt x="161993" y="447813"/>
                  </a:lnTo>
                  <a:lnTo>
                    <a:pt x="1261" y="447813"/>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4" name="Freeform: Shape 523">
              <a:extLst>
                <a:ext uri="{FF2B5EF4-FFF2-40B4-BE49-F238E27FC236}">
                  <a16:creationId xmlns:a16="http://schemas.microsoft.com/office/drawing/2014/main" id="{B487F4D5-B015-790C-3743-212E0FA8EEF1}"/>
                </a:ext>
              </a:extLst>
            </p:cNvPr>
            <p:cNvSpPr/>
            <p:nvPr/>
          </p:nvSpPr>
          <p:spPr>
            <a:xfrm>
              <a:off x="-6180618" y="2454438"/>
              <a:ext cx="1948620" cy="1948620"/>
            </a:xfrm>
            <a:custGeom>
              <a:avLst/>
              <a:gdLst>
                <a:gd name="connsiteX0" fmla="*/ 1421114 w 1948620"/>
                <a:gd name="connsiteY0" fmla="*/ 1948032 h 1948620"/>
                <a:gd name="connsiteX1" fmla="*/ 81627 w 1948620"/>
                <a:gd name="connsiteY1" fmla="*/ 1948032 h 1948620"/>
                <a:gd name="connsiteX2" fmla="*/ 81627 w 1948620"/>
                <a:gd name="connsiteY2" fmla="*/ 1787468 h 1948620"/>
                <a:gd name="connsiteX3" fmla="*/ 1421114 w 1948620"/>
                <a:gd name="connsiteY3" fmla="*/ 1787468 h 1948620"/>
                <a:gd name="connsiteX4" fmla="*/ 1787300 w 1948620"/>
                <a:gd name="connsiteY4" fmla="*/ 1421282 h 1948620"/>
                <a:gd name="connsiteX5" fmla="*/ 1421114 w 1948620"/>
                <a:gd name="connsiteY5" fmla="*/ 1055096 h 1948620"/>
                <a:gd name="connsiteX6" fmla="*/ 527843 w 1948620"/>
                <a:gd name="connsiteY6" fmla="*/ 1055096 h 1948620"/>
                <a:gd name="connsiteX7" fmla="*/ 1261 w 1948620"/>
                <a:gd name="connsiteY7" fmla="*/ 528179 h 1948620"/>
                <a:gd name="connsiteX8" fmla="*/ 527843 w 1948620"/>
                <a:gd name="connsiteY8" fmla="*/ 1261 h 1948620"/>
                <a:gd name="connsiteX9" fmla="*/ 1867666 w 1948620"/>
                <a:gd name="connsiteY9" fmla="*/ 1261 h 1948620"/>
                <a:gd name="connsiteX10" fmla="*/ 1867666 w 1948620"/>
                <a:gd name="connsiteY10" fmla="*/ 161993 h 1948620"/>
                <a:gd name="connsiteX11" fmla="*/ 527843 w 1948620"/>
                <a:gd name="connsiteY11" fmla="*/ 161993 h 1948620"/>
                <a:gd name="connsiteX12" fmla="*/ 161825 w 1948620"/>
                <a:gd name="connsiteY12" fmla="*/ 528179 h 1948620"/>
                <a:gd name="connsiteX13" fmla="*/ 527843 w 1948620"/>
                <a:gd name="connsiteY13" fmla="*/ 894365 h 1948620"/>
                <a:gd name="connsiteX14" fmla="*/ 1421114 w 1948620"/>
                <a:gd name="connsiteY14" fmla="*/ 894365 h 1948620"/>
                <a:gd name="connsiteX15" fmla="*/ 1948032 w 1948620"/>
                <a:gd name="connsiteY15" fmla="*/ 1421282 h 1948620"/>
                <a:gd name="connsiteX16" fmla="*/ 1421114 w 1948620"/>
                <a:gd name="connsiteY16" fmla="*/ 1948032 h 19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8620" h="1948620">
                  <a:moveTo>
                    <a:pt x="1421114" y="1948032"/>
                  </a:moveTo>
                  <a:lnTo>
                    <a:pt x="81627" y="1948032"/>
                  </a:lnTo>
                  <a:lnTo>
                    <a:pt x="81627" y="1787468"/>
                  </a:lnTo>
                  <a:lnTo>
                    <a:pt x="1421114" y="1787468"/>
                  </a:lnTo>
                  <a:cubicBezTo>
                    <a:pt x="1623038" y="1787468"/>
                    <a:pt x="1787300" y="1623206"/>
                    <a:pt x="1787300" y="1421282"/>
                  </a:cubicBezTo>
                  <a:cubicBezTo>
                    <a:pt x="1787300" y="1219359"/>
                    <a:pt x="1623038" y="1055096"/>
                    <a:pt x="1421114" y="1055096"/>
                  </a:cubicBezTo>
                  <a:lnTo>
                    <a:pt x="527843" y="1055096"/>
                  </a:lnTo>
                  <a:cubicBezTo>
                    <a:pt x="237483" y="1055096"/>
                    <a:pt x="1261" y="818706"/>
                    <a:pt x="1261" y="528179"/>
                  </a:cubicBezTo>
                  <a:cubicBezTo>
                    <a:pt x="1261" y="237651"/>
                    <a:pt x="237483" y="1261"/>
                    <a:pt x="527843" y="1261"/>
                  </a:cubicBezTo>
                  <a:lnTo>
                    <a:pt x="1867666" y="1261"/>
                  </a:lnTo>
                  <a:lnTo>
                    <a:pt x="1867666" y="161993"/>
                  </a:lnTo>
                  <a:lnTo>
                    <a:pt x="527843" y="161993"/>
                  </a:lnTo>
                  <a:cubicBezTo>
                    <a:pt x="326087" y="161993"/>
                    <a:pt x="161825" y="326255"/>
                    <a:pt x="161825" y="528179"/>
                  </a:cubicBezTo>
                  <a:cubicBezTo>
                    <a:pt x="161825" y="730102"/>
                    <a:pt x="325919" y="894365"/>
                    <a:pt x="527843" y="894365"/>
                  </a:cubicBezTo>
                  <a:lnTo>
                    <a:pt x="1421114" y="894365"/>
                  </a:lnTo>
                  <a:cubicBezTo>
                    <a:pt x="1711642" y="894365"/>
                    <a:pt x="1948032" y="1130755"/>
                    <a:pt x="1948032" y="1421282"/>
                  </a:cubicBezTo>
                  <a:cubicBezTo>
                    <a:pt x="1947864" y="1711810"/>
                    <a:pt x="1711642" y="1948032"/>
                    <a:pt x="1421114" y="1948032"/>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5" name="Freeform: Shape 524">
              <a:extLst>
                <a:ext uri="{FF2B5EF4-FFF2-40B4-BE49-F238E27FC236}">
                  <a16:creationId xmlns:a16="http://schemas.microsoft.com/office/drawing/2014/main" id="{D28BBA9F-D181-F6C5-FA1B-9398976221CB}"/>
                </a:ext>
              </a:extLst>
            </p:cNvPr>
            <p:cNvSpPr/>
            <p:nvPr/>
          </p:nvSpPr>
          <p:spPr>
            <a:xfrm>
              <a:off x="-8636485" y="-1261"/>
              <a:ext cx="6859681" cy="6859681"/>
            </a:xfrm>
            <a:custGeom>
              <a:avLst/>
              <a:gdLst>
                <a:gd name="connsiteX0" fmla="*/ 3430429 w 6859681"/>
                <a:gd name="connsiteY0" fmla="*/ 6859597 h 6859681"/>
                <a:gd name="connsiteX1" fmla="*/ 1261 w 6859681"/>
                <a:gd name="connsiteY1" fmla="*/ 3430429 h 6859681"/>
                <a:gd name="connsiteX2" fmla="*/ 3430429 w 6859681"/>
                <a:gd name="connsiteY2" fmla="*/ 1261 h 6859681"/>
                <a:gd name="connsiteX3" fmla="*/ 6859597 w 6859681"/>
                <a:gd name="connsiteY3" fmla="*/ 3430429 h 6859681"/>
                <a:gd name="connsiteX4" fmla="*/ 3430429 w 6859681"/>
                <a:gd name="connsiteY4" fmla="*/ 6859597 h 6859681"/>
                <a:gd name="connsiteX5" fmla="*/ 3430429 w 6859681"/>
                <a:gd name="connsiteY5" fmla="*/ 161993 h 6859681"/>
                <a:gd name="connsiteX6" fmla="*/ 161993 w 6859681"/>
                <a:gd name="connsiteY6" fmla="*/ 3430429 h 6859681"/>
                <a:gd name="connsiteX7" fmla="*/ 3430429 w 6859681"/>
                <a:gd name="connsiteY7" fmla="*/ 6698866 h 6859681"/>
                <a:gd name="connsiteX8" fmla="*/ 6698866 w 6859681"/>
                <a:gd name="connsiteY8" fmla="*/ 3430429 h 6859681"/>
                <a:gd name="connsiteX9" fmla="*/ 3430429 w 6859681"/>
                <a:gd name="connsiteY9" fmla="*/ 161993 h 685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9681" h="6859681">
                  <a:moveTo>
                    <a:pt x="3430429" y="6859597"/>
                  </a:moveTo>
                  <a:cubicBezTo>
                    <a:pt x="1539477" y="6859597"/>
                    <a:pt x="1261" y="5321381"/>
                    <a:pt x="1261" y="3430429"/>
                  </a:cubicBezTo>
                  <a:cubicBezTo>
                    <a:pt x="1261" y="1539477"/>
                    <a:pt x="1539477" y="1261"/>
                    <a:pt x="3430429" y="1261"/>
                  </a:cubicBezTo>
                  <a:cubicBezTo>
                    <a:pt x="5321381" y="1261"/>
                    <a:pt x="6859597" y="1539477"/>
                    <a:pt x="6859597" y="3430429"/>
                  </a:cubicBezTo>
                  <a:cubicBezTo>
                    <a:pt x="6859597" y="5321381"/>
                    <a:pt x="5321381" y="6859597"/>
                    <a:pt x="3430429" y="6859597"/>
                  </a:cubicBezTo>
                  <a:close/>
                  <a:moveTo>
                    <a:pt x="3430429" y="161993"/>
                  </a:moveTo>
                  <a:cubicBezTo>
                    <a:pt x="1628081" y="161993"/>
                    <a:pt x="161993" y="1628250"/>
                    <a:pt x="161993" y="3430429"/>
                  </a:cubicBezTo>
                  <a:cubicBezTo>
                    <a:pt x="161993" y="5232609"/>
                    <a:pt x="1628250" y="6698866"/>
                    <a:pt x="3430429" y="6698866"/>
                  </a:cubicBezTo>
                  <a:cubicBezTo>
                    <a:pt x="5232609" y="6698866"/>
                    <a:pt x="6698866" y="5232609"/>
                    <a:pt x="6698866" y="3430429"/>
                  </a:cubicBezTo>
                  <a:cubicBezTo>
                    <a:pt x="6698866" y="1628250"/>
                    <a:pt x="5232777" y="161993"/>
                    <a:pt x="3430429" y="161993"/>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6" name="Freeform: Shape 525">
              <a:extLst>
                <a:ext uri="{FF2B5EF4-FFF2-40B4-BE49-F238E27FC236}">
                  <a16:creationId xmlns:a16="http://schemas.microsoft.com/office/drawing/2014/main" id="{DE483175-DCC6-48D3-90AF-F99A6AA6F981}"/>
                </a:ext>
              </a:extLst>
            </p:cNvPr>
            <p:cNvSpPr/>
            <p:nvPr/>
          </p:nvSpPr>
          <p:spPr>
            <a:xfrm>
              <a:off x="-5287683" y="2088420"/>
              <a:ext cx="163086" cy="448906"/>
            </a:xfrm>
            <a:custGeom>
              <a:avLst/>
              <a:gdLst>
                <a:gd name="connsiteX0" fmla="*/ 1261 w 163085"/>
                <a:gd name="connsiteY0" fmla="*/ 1261 h 448905"/>
                <a:gd name="connsiteX1" fmla="*/ 161993 w 163085"/>
                <a:gd name="connsiteY1" fmla="*/ 1261 h 448905"/>
                <a:gd name="connsiteX2" fmla="*/ 161993 w 163085"/>
                <a:gd name="connsiteY2" fmla="*/ 447813 h 448905"/>
                <a:gd name="connsiteX3" fmla="*/ 1261 w 163085"/>
                <a:gd name="connsiteY3" fmla="*/ 447813 h 448905"/>
              </a:gdLst>
              <a:ahLst/>
              <a:cxnLst>
                <a:cxn ang="0">
                  <a:pos x="connsiteX0" y="connsiteY0"/>
                </a:cxn>
                <a:cxn ang="0">
                  <a:pos x="connsiteX1" y="connsiteY1"/>
                </a:cxn>
                <a:cxn ang="0">
                  <a:pos x="connsiteX2" y="connsiteY2"/>
                </a:cxn>
                <a:cxn ang="0">
                  <a:pos x="connsiteX3" y="connsiteY3"/>
                </a:cxn>
              </a:cxnLst>
              <a:rect l="l" t="t" r="r" b="b"/>
              <a:pathLst>
                <a:path w="163085" h="448905">
                  <a:moveTo>
                    <a:pt x="1261" y="1261"/>
                  </a:moveTo>
                  <a:lnTo>
                    <a:pt x="161993" y="1261"/>
                  </a:lnTo>
                  <a:lnTo>
                    <a:pt x="161993" y="447813"/>
                  </a:lnTo>
                  <a:lnTo>
                    <a:pt x="1261" y="447813"/>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7" name="Freeform: Shape 526">
              <a:extLst>
                <a:ext uri="{FF2B5EF4-FFF2-40B4-BE49-F238E27FC236}">
                  <a16:creationId xmlns:a16="http://schemas.microsoft.com/office/drawing/2014/main" id="{11D1A463-37D0-065B-D3AC-0C3F725F6491}"/>
                </a:ext>
              </a:extLst>
            </p:cNvPr>
            <p:cNvSpPr/>
            <p:nvPr/>
          </p:nvSpPr>
          <p:spPr>
            <a:xfrm>
              <a:off x="-5287683" y="4321011"/>
              <a:ext cx="163086" cy="448906"/>
            </a:xfrm>
            <a:custGeom>
              <a:avLst/>
              <a:gdLst>
                <a:gd name="connsiteX0" fmla="*/ 1261 w 163085"/>
                <a:gd name="connsiteY0" fmla="*/ 1261 h 448905"/>
                <a:gd name="connsiteX1" fmla="*/ 161993 w 163085"/>
                <a:gd name="connsiteY1" fmla="*/ 1261 h 448905"/>
                <a:gd name="connsiteX2" fmla="*/ 161993 w 163085"/>
                <a:gd name="connsiteY2" fmla="*/ 447813 h 448905"/>
                <a:gd name="connsiteX3" fmla="*/ 1261 w 163085"/>
                <a:gd name="connsiteY3" fmla="*/ 447813 h 448905"/>
              </a:gdLst>
              <a:ahLst/>
              <a:cxnLst>
                <a:cxn ang="0">
                  <a:pos x="connsiteX0" y="connsiteY0"/>
                </a:cxn>
                <a:cxn ang="0">
                  <a:pos x="connsiteX1" y="connsiteY1"/>
                </a:cxn>
                <a:cxn ang="0">
                  <a:pos x="connsiteX2" y="connsiteY2"/>
                </a:cxn>
                <a:cxn ang="0">
                  <a:pos x="connsiteX3" y="connsiteY3"/>
                </a:cxn>
              </a:cxnLst>
              <a:rect l="l" t="t" r="r" b="b"/>
              <a:pathLst>
                <a:path w="163085" h="448905">
                  <a:moveTo>
                    <a:pt x="1261" y="1261"/>
                  </a:moveTo>
                  <a:lnTo>
                    <a:pt x="161993" y="1261"/>
                  </a:lnTo>
                  <a:lnTo>
                    <a:pt x="161993" y="447813"/>
                  </a:lnTo>
                  <a:lnTo>
                    <a:pt x="1261" y="447813"/>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8" name="Freeform: Shape 527">
              <a:extLst>
                <a:ext uri="{FF2B5EF4-FFF2-40B4-BE49-F238E27FC236}">
                  <a16:creationId xmlns:a16="http://schemas.microsoft.com/office/drawing/2014/main" id="{3B02BD10-CD72-04C3-8770-1506FEAD6398}"/>
                </a:ext>
              </a:extLst>
            </p:cNvPr>
            <p:cNvSpPr/>
            <p:nvPr/>
          </p:nvSpPr>
          <p:spPr>
            <a:xfrm>
              <a:off x="-6180618" y="2454438"/>
              <a:ext cx="1948620" cy="1948620"/>
            </a:xfrm>
            <a:custGeom>
              <a:avLst/>
              <a:gdLst>
                <a:gd name="connsiteX0" fmla="*/ 1421114 w 1948620"/>
                <a:gd name="connsiteY0" fmla="*/ 1948032 h 1948620"/>
                <a:gd name="connsiteX1" fmla="*/ 81627 w 1948620"/>
                <a:gd name="connsiteY1" fmla="*/ 1948032 h 1948620"/>
                <a:gd name="connsiteX2" fmla="*/ 81627 w 1948620"/>
                <a:gd name="connsiteY2" fmla="*/ 1787468 h 1948620"/>
                <a:gd name="connsiteX3" fmla="*/ 1421114 w 1948620"/>
                <a:gd name="connsiteY3" fmla="*/ 1787468 h 1948620"/>
                <a:gd name="connsiteX4" fmla="*/ 1787300 w 1948620"/>
                <a:gd name="connsiteY4" fmla="*/ 1421282 h 1948620"/>
                <a:gd name="connsiteX5" fmla="*/ 1421114 w 1948620"/>
                <a:gd name="connsiteY5" fmla="*/ 1055096 h 1948620"/>
                <a:gd name="connsiteX6" fmla="*/ 527843 w 1948620"/>
                <a:gd name="connsiteY6" fmla="*/ 1055096 h 1948620"/>
                <a:gd name="connsiteX7" fmla="*/ 1261 w 1948620"/>
                <a:gd name="connsiteY7" fmla="*/ 528179 h 1948620"/>
                <a:gd name="connsiteX8" fmla="*/ 527843 w 1948620"/>
                <a:gd name="connsiteY8" fmla="*/ 1261 h 1948620"/>
                <a:gd name="connsiteX9" fmla="*/ 1867666 w 1948620"/>
                <a:gd name="connsiteY9" fmla="*/ 1261 h 1948620"/>
                <a:gd name="connsiteX10" fmla="*/ 1867666 w 1948620"/>
                <a:gd name="connsiteY10" fmla="*/ 161993 h 1948620"/>
                <a:gd name="connsiteX11" fmla="*/ 527843 w 1948620"/>
                <a:gd name="connsiteY11" fmla="*/ 161993 h 1948620"/>
                <a:gd name="connsiteX12" fmla="*/ 161825 w 1948620"/>
                <a:gd name="connsiteY12" fmla="*/ 528179 h 1948620"/>
                <a:gd name="connsiteX13" fmla="*/ 527843 w 1948620"/>
                <a:gd name="connsiteY13" fmla="*/ 894365 h 1948620"/>
                <a:gd name="connsiteX14" fmla="*/ 1421114 w 1948620"/>
                <a:gd name="connsiteY14" fmla="*/ 894365 h 1948620"/>
                <a:gd name="connsiteX15" fmla="*/ 1948032 w 1948620"/>
                <a:gd name="connsiteY15" fmla="*/ 1421282 h 1948620"/>
                <a:gd name="connsiteX16" fmla="*/ 1421114 w 1948620"/>
                <a:gd name="connsiteY16" fmla="*/ 1948032 h 194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48620" h="1948620">
                  <a:moveTo>
                    <a:pt x="1421114" y="1948032"/>
                  </a:moveTo>
                  <a:lnTo>
                    <a:pt x="81627" y="1948032"/>
                  </a:lnTo>
                  <a:lnTo>
                    <a:pt x="81627" y="1787468"/>
                  </a:lnTo>
                  <a:lnTo>
                    <a:pt x="1421114" y="1787468"/>
                  </a:lnTo>
                  <a:cubicBezTo>
                    <a:pt x="1623038" y="1787468"/>
                    <a:pt x="1787300" y="1623206"/>
                    <a:pt x="1787300" y="1421282"/>
                  </a:cubicBezTo>
                  <a:cubicBezTo>
                    <a:pt x="1787300" y="1219359"/>
                    <a:pt x="1623038" y="1055096"/>
                    <a:pt x="1421114" y="1055096"/>
                  </a:cubicBezTo>
                  <a:lnTo>
                    <a:pt x="527843" y="1055096"/>
                  </a:lnTo>
                  <a:cubicBezTo>
                    <a:pt x="237483" y="1055096"/>
                    <a:pt x="1261" y="818706"/>
                    <a:pt x="1261" y="528179"/>
                  </a:cubicBezTo>
                  <a:cubicBezTo>
                    <a:pt x="1261" y="237651"/>
                    <a:pt x="237483" y="1261"/>
                    <a:pt x="527843" y="1261"/>
                  </a:cubicBezTo>
                  <a:lnTo>
                    <a:pt x="1867666" y="1261"/>
                  </a:lnTo>
                  <a:lnTo>
                    <a:pt x="1867666" y="161993"/>
                  </a:lnTo>
                  <a:lnTo>
                    <a:pt x="527843" y="161993"/>
                  </a:lnTo>
                  <a:cubicBezTo>
                    <a:pt x="326087" y="161993"/>
                    <a:pt x="161825" y="326255"/>
                    <a:pt x="161825" y="528179"/>
                  </a:cubicBezTo>
                  <a:cubicBezTo>
                    <a:pt x="161825" y="730102"/>
                    <a:pt x="325919" y="894365"/>
                    <a:pt x="527843" y="894365"/>
                  </a:cubicBezTo>
                  <a:lnTo>
                    <a:pt x="1421114" y="894365"/>
                  </a:lnTo>
                  <a:cubicBezTo>
                    <a:pt x="1711642" y="894365"/>
                    <a:pt x="1948032" y="1130755"/>
                    <a:pt x="1948032" y="1421282"/>
                  </a:cubicBezTo>
                  <a:cubicBezTo>
                    <a:pt x="1947864" y="1711810"/>
                    <a:pt x="1711642" y="1948032"/>
                    <a:pt x="1421114" y="1948032"/>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9" name="Freeform: Shape 528">
              <a:extLst>
                <a:ext uri="{FF2B5EF4-FFF2-40B4-BE49-F238E27FC236}">
                  <a16:creationId xmlns:a16="http://schemas.microsoft.com/office/drawing/2014/main" id="{7FF6B76B-5D5E-5B24-6097-A1DDFB378254}"/>
                </a:ext>
              </a:extLst>
            </p:cNvPr>
            <p:cNvSpPr/>
            <p:nvPr/>
          </p:nvSpPr>
          <p:spPr>
            <a:xfrm>
              <a:off x="-8636485" y="-1261"/>
              <a:ext cx="6859681" cy="6859681"/>
            </a:xfrm>
            <a:custGeom>
              <a:avLst/>
              <a:gdLst>
                <a:gd name="connsiteX0" fmla="*/ 3430429 w 6859681"/>
                <a:gd name="connsiteY0" fmla="*/ 6859597 h 6859681"/>
                <a:gd name="connsiteX1" fmla="*/ 1261 w 6859681"/>
                <a:gd name="connsiteY1" fmla="*/ 3430429 h 6859681"/>
                <a:gd name="connsiteX2" fmla="*/ 3430429 w 6859681"/>
                <a:gd name="connsiteY2" fmla="*/ 1261 h 6859681"/>
                <a:gd name="connsiteX3" fmla="*/ 6859597 w 6859681"/>
                <a:gd name="connsiteY3" fmla="*/ 3430429 h 6859681"/>
                <a:gd name="connsiteX4" fmla="*/ 3430429 w 6859681"/>
                <a:gd name="connsiteY4" fmla="*/ 6859597 h 6859681"/>
                <a:gd name="connsiteX5" fmla="*/ 3430429 w 6859681"/>
                <a:gd name="connsiteY5" fmla="*/ 161993 h 6859681"/>
                <a:gd name="connsiteX6" fmla="*/ 161993 w 6859681"/>
                <a:gd name="connsiteY6" fmla="*/ 3430429 h 6859681"/>
                <a:gd name="connsiteX7" fmla="*/ 3430429 w 6859681"/>
                <a:gd name="connsiteY7" fmla="*/ 6698866 h 6859681"/>
                <a:gd name="connsiteX8" fmla="*/ 6698866 w 6859681"/>
                <a:gd name="connsiteY8" fmla="*/ 3430429 h 6859681"/>
                <a:gd name="connsiteX9" fmla="*/ 3430429 w 6859681"/>
                <a:gd name="connsiteY9" fmla="*/ 161993 h 6859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9681" h="6859681">
                  <a:moveTo>
                    <a:pt x="3430429" y="6859597"/>
                  </a:moveTo>
                  <a:cubicBezTo>
                    <a:pt x="1539477" y="6859597"/>
                    <a:pt x="1261" y="5321381"/>
                    <a:pt x="1261" y="3430429"/>
                  </a:cubicBezTo>
                  <a:cubicBezTo>
                    <a:pt x="1261" y="1539477"/>
                    <a:pt x="1539477" y="1261"/>
                    <a:pt x="3430429" y="1261"/>
                  </a:cubicBezTo>
                  <a:cubicBezTo>
                    <a:pt x="5321381" y="1261"/>
                    <a:pt x="6859597" y="1539477"/>
                    <a:pt x="6859597" y="3430429"/>
                  </a:cubicBezTo>
                  <a:cubicBezTo>
                    <a:pt x="6859597" y="5321381"/>
                    <a:pt x="5321381" y="6859597"/>
                    <a:pt x="3430429" y="6859597"/>
                  </a:cubicBezTo>
                  <a:close/>
                  <a:moveTo>
                    <a:pt x="3430429" y="161993"/>
                  </a:moveTo>
                  <a:cubicBezTo>
                    <a:pt x="1628081" y="161993"/>
                    <a:pt x="161993" y="1628250"/>
                    <a:pt x="161993" y="3430429"/>
                  </a:cubicBezTo>
                  <a:cubicBezTo>
                    <a:pt x="161993" y="5232609"/>
                    <a:pt x="1628250" y="6698866"/>
                    <a:pt x="3430429" y="6698866"/>
                  </a:cubicBezTo>
                  <a:cubicBezTo>
                    <a:pt x="5232609" y="6698866"/>
                    <a:pt x="6698866" y="5232609"/>
                    <a:pt x="6698866" y="3430429"/>
                  </a:cubicBezTo>
                  <a:cubicBezTo>
                    <a:pt x="6698866" y="1628250"/>
                    <a:pt x="5232777" y="161993"/>
                    <a:pt x="3430429" y="161993"/>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sp>
        <p:nvSpPr>
          <p:cNvPr id="67" name="Graphic 529">
            <a:extLst>
              <a:ext uri="{FF2B5EF4-FFF2-40B4-BE49-F238E27FC236}">
                <a16:creationId xmlns:a16="http://schemas.microsoft.com/office/drawing/2014/main" id="{6DB2C117-C520-9A00-DAC3-E96E6BFDBB91}"/>
              </a:ext>
            </a:extLst>
          </p:cNvPr>
          <p:cNvSpPr/>
          <p:nvPr/>
        </p:nvSpPr>
        <p:spPr>
          <a:xfrm>
            <a:off x="980905" y="2824353"/>
            <a:ext cx="244081" cy="244081"/>
          </a:xfrm>
          <a:custGeom>
            <a:avLst/>
            <a:gdLst>
              <a:gd name="connsiteX0" fmla="*/ 6778086 w 6859684"/>
              <a:gd name="connsiteY0" fmla="*/ 6858421 h 6859684"/>
              <a:gd name="connsiteX1" fmla="*/ 81599 w 6859684"/>
              <a:gd name="connsiteY1" fmla="*/ 6858421 h 6859684"/>
              <a:gd name="connsiteX2" fmla="*/ 1263 w 6859684"/>
              <a:gd name="connsiteY2" fmla="*/ 6778086 h 6859684"/>
              <a:gd name="connsiteX3" fmla="*/ 1263 w 6859684"/>
              <a:gd name="connsiteY3" fmla="*/ 81599 h 6859684"/>
              <a:gd name="connsiteX4" fmla="*/ 81599 w 6859684"/>
              <a:gd name="connsiteY4" fmla="*/ 1263 h 6859684"/>
              <a:gd name="connsiteX5" fmla="*/ 6778086 w 6859684"/>
              <a:gd name="connsiteY5" fmla="*/ 1263 h 6859684"/>
              <a:gd name="connsiteX6" fmla="*/ 6858421 w 6859684"/>
              <a:gd name="connsiteY6" fmla="*/ 81599 h 6859684"/>
              <a:gd name="connsiteX7" fmla="*/ 6858421 w 6859684"/>
              <a:gd name="connsiteY7" fmla="*/ 6778086 h 6859684"/>
              <a:gd name="connsiteX8" fmla="*/ 6778086 w 6859684"/>
              <a:gd name="connsiteY8" fmla="*/ 6858421 h 6859684"/>
              <a:gd name="connsiteX9" fmla="*/ 161934 w 6859684"/>
              <a:gd name="connsiteY9" fmla="*/ 6697750 h 6859684"/>
              <a:gd name="connsiteX10" fmla="*/ 6697750 w 6859684"/>
              <a:gd name="connsiteY10" fmla="*/ 6697750 h 6859684"/>
              <a:gd name="connsiteX11" fmla="*/ 6697750 w 6859684"/>
              <a:gd name="connsiteY11" fmla="*/ 2061189 h 6859684"/>
              <a:gd name="connsiteX12" fmla="*/ 3709669 w 6859684"/>
              <a:gd name="connsiteY12" fmla="*/ 5049102 h 6859684"/>
              <a:gd name="connsiteX13" fmla="*/ 3596155 w 6859684"/>
              <a:gd name="connsiteY13" fmla="*/ 5049102 h 6859684"/>
              <a:gd name="connsiteX14" fmla="*/ 2090494 w 6859684"/>
              <a:gd name="connsiteY14" fmla="*/ 3543440 h 6859684"/>
              <a:gd name="connsiteX15" fmla="*/ 161934 w 6859684"/>
              <a:gd name="connsiteY15" fmla="*/ 5472001 h 6859684"/>
              <a:gd name="connsiteX16" fmla="*/ 161934 w 6859684"/>
              <a:gd name="connsiteY16" fmla="*/ 6697750 h 6859684"/>
              <a:gd name="connsiteX17" fmla="*/ 161934 w 6859684"/>
              <a:gd name="connsiteY17" fmla="*/ 1947675 h 6859684"/>
              <a:gd name="connsiteX18" fmla="*/ 161934 w 6859684"/>
              <a:gd name="connsiteY18" fmla="*/ 5244636 h 6859684"/>
              <a:gd name="connsiteX19" fmla="*/ 2033569 w 6859684"/>
              <a:gd name="connsiteY19" fmla="*/ 3373001 h 6859684"/>
              <a:gd name="connsiteX20" fmla="*/ 2147083 w 6859684"/>
              <a:gd name="connsiteY20" fmla="*/ 3373001 h 6859684"/>
              <a:gd name="connsiteX21" fmla="*/ 3652744 w 6859684"/>
              <a:gd name="connsiteY21" fmla="*/ 4878662 h 6859684"/>
              <a:gd name="connsiteX22" fmla="*/ 6583731 w 6859684"/>
              <a:gd name="connsiteY22" fmla="*/ 1947675 h 6859684"/>
              <a:gd name="connsiteX23" fmla="*/ 161934 w 6859684"/>
              <a:gd name="connsiteY23" fmla="*/ 1947675 h 6859684"/>
              <a:gd name="connsiteX24" fmla="*/ 161934 w 6859684"/>
              <a:gd name="connsiteY24" fmla="*/ 1787004 h 6859684"/>
              <a:gd name="connsiteX25" fmla="*/ 6697750 w 6859684"/>
              <a:gd name="connsiteY25" fmla="*/ 1787004 h 6859684"/>
              <a:gd name="connsiteX26" fmla="*/ 6697750 w 6859684"/>
              <a:gd name="connsiteY26" fmla="*/ 161934 h 6859684"/>
              <a:gd name="connsiteX27" fmla="*/ 161934 w 6859684"/>
              <a:gd name="connsiteY27" fmla="*/ 161934 h 6859684"/>
              <a:gd name="connsiteX28" fmla="*/ 161934 w 6859684"/>
              <a:gd name="connsiteY28" fmla="*/ 1787004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59684" h="6859684">
                <a:moveTo>
                  <a:pt x="6778086" y="6858421"/>
                </a:moveTo>
                <a:lnTo>
                  <a:pt x="81599" y="6858421"/>
                </a:lnTo>
                <a:cubicBezTo>
                  <a:pt x="37305" y="6858421"/>
                  <a:pt x="1263" y="6822380"/>
                  <a:pt x="1263" y="6778086"/>
                </a:cubicBezTo>
                <a:lnTo>
                  <a:pt x="1263" y="81599"/>
                </a:lnTo>
                <a:cubicBezTo>
                  <a:pt x="1263" y="37305"/>
                  <a:pt x="37305" y="1263"/>
                  <a:pt x="81599" y="1263"/>
                </a:cubicBezTo>
                <a:lnTo>
                  <a:pt x="6778086" y="1263"/>
                </a:lnTo>
                <a:cubicBezTo>
                  <a:pt x="6822380" y="1263"/>
                  <a:pt x="6858421" y="37305"/>
                  <a:pt x="6858421" y="81599"/>
                </a:cubicBezTo>
                <a:lnTo>
                  <a:pt x="6858421" y="6778086"/>
                </a:lnTo>
                <a:cubicBezTo>
                  <a:pt x="6858421" y="6822548"/>
                  <a:pt x="6822380" y="6858421"/>
                  <a:pt x="6778086" y="6858421"/>
                </a:cubicBezTo>
                <a:close/>
                <a:moveTo>
                  <a:pt x="161934" y="6697750"/>
                </a:moveTo>
                <a:lnTo>
                  <a:pt x="6697750" y="6697750"/>
                </a:lnTo>
                <a:lnTo>
                  <a:pt x="6697750" y="2061189"/>
                </a:lnTo>
                <a:lnTo>
                  <a:pt x="3709669" y="5049102"/>
                </a:lnTo>
                <a:cubicBezTo>
                  <a:pt x="3678344" y="5080428"/>
                  <a:pt x="3627481" y="5080428"/>
                  <a:pt x="3596155" y="5049102"/>
                </a:cubicBezTo>
                <a:lnTo>
                  <a:pt x="2090494" y="3543440"/>
                </a:lnTo>
                <a:lnTo>
                  <a:pt x="161934" y="5472001"/>
                </a:lnTo>
                <a:lnTo>
                  <a:pt x="161934" y="6697750"/>
                </a:lnTo>
                <a:close/>
                <a:moveTo>
                  <a:pt x="161934" y="1947675"/>
                </a:moveTo>
                <a:lnTo>
                  <a:pt x="161934" y="5244636"/>
                </a:lnTo>
                <a:lnTo>
                  <a:pt x="2033569" y="3373001"/>
                </a:lnTo>
                <a:cubicBezTo>
                  <a:pt x="2064895" y="3341675"/>
                  <a:pt x="2115757" y="3341675"/>
                  <a:pt x="2147083" y="3373001"/>
                </a:cubicBezTo>
                <a:lnTo>
                  <a:pt x="3652744" y="4878662"/>
                </a:lnTo>
                <a:lnTo>
                  <a:pt x="6583731" y="1947675"/>
                </a:lnTo>
                <a:lnTo>
                  <a:pt x="161934" y="1947675"/>
                </a:lnTo>
                <a:close/>
                <a:moveTo>
                  <a:pt x="161934" y="1787004"/>
                </a:moveTo>
                <a:lnTo>
                  <a:pt x="6697750" y="1787004"/>
                </a:lnTo>
                <a:lnTo>
                  <a:pt x="6697750" y="161934"/>
                </a:lnTo>
                <a:lnTo>
                  <a:pt x="161934" y="161934"/>
                </a:lnTo>
                <a:lnTo>
                  <a:pt x="161934" y="1787004"/>
                </a:ln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68" name="Graphic 235">
            <a:extLst>
              <a:ext uri="{FF2B5EF4-FFF2-40B4-BE49-F238E27FC236}">
                <a16:creationId xmlns:a16="http://schemas.microsoft.com/office/drawing/2014/main" id="{AF97F0C6-4BDA-A453-DA37-B58FE2D88084}"/>
              </a:ext>
            </a:extLst>
          </p:cNvPr>
          <p:cNvSpPr/>
          <p:nvPr/>
        </p:nvSpPr>
        <p:spPr>
          <a:xfrm>
            <a:off x="968001" y="3266197"/>
            <a:ext cx="269907" cy="251731"/>
          </a:xfrm>
          <a:custGeom>
            <a:avLst/>
            <a:gdLst>
              <a:gd name="connsiteX0" fmla="*/ 6276843 w 7353150"/>
              <a:gd name="connsiteY0" fmla="*/ 4704993 h 6858000"/>
              <a:gd name="connsiteX1" fmla="*/ 5929564 w 7353150"/>
              <a:gd name="connsiteY1" fmla="*/ 4767477 h 6858000"/>
              <a:gd name="connsiteX2" fmla="*/ 4361251 w 7353150"/>
              <a:gd name="connsiteY2" fmla="*/ 1900994 h 6858000"/>
              <a:gd name="connsiteX3" fmla="*/ 4753498 w 7353150"/>
              <a:gd name="connsiteY3" fmla="*/ 1076754 h 6858000"/>
              <a:gd name="connsiteX4" fmla="*/ 3676798 w 7353150"/>
              <a:gd name="connsiteY4" fmla="*/ 223 h 6858000"/>
              <a:gd name="connsiteX5" fmla="*/ 2600267 w 7353150"/>
              <a:gd name="connsiteY5" fmla="*/ 1076754 h 6858000"/>
              <a:gd name="connsiteX6" fmla="*/ 3001272 w 7353150"/>
              <a:gd name="connsiteY6" fmla="*/ 1908236 h 6858000"/>
              <a:gd name="connsiteX7" fmla="*/ 1517168 w 7353150"/>
              <a:gd name="connsiteY7" fmla="*/ 4801497 h 6858000"/>
              <a:gd name="connsiteX8" fmla="*/ 1076754 w 7353150"/>
              <a:gd name="connsiteY8" fmla="*/ 4704993 h 6858000"/>
              <a:gd name="connsiteX9" fmla="*/ 223 w 7353150"/>
              <a:gd name="connsiteY9" fmla="*/ 5781524 h 6858000"/>
              <a:gd name="connsiteX10" fmla="*/ 1076754 w 7353150"/>
              <a:gd name="connsiteY10" fmla="*/ 6858223 h 6858000"/>
              <a:gd name="connsiteX11" fmla="*/ 2132233 w 7353150"/>
              <a:gd name="connsiteY11" fmla="*/ 5991542 h 6858000"/>
              <a:gd name="connsiteX12" fmla="*/ 5221532 w 7353150"/>
              <a:gd name="connsiteY12" fmla="*/ 5991542 h 6858000"/>
              <a:gd name="connsiteX13" fmla="*/ 6277011 w 7353150"/>
              <a:gd name="connsiteY13" fmla="*/ 6858223 h 6858000"/>
              <a:gd name="connsiteX14" fmla="*/ 7353542 w 7353150"/>
              <a:gd name="connsiteY14" fmla="*/ 5781524 h 6858000"/>
              <a:gd name="connsiteX15" fmla="*/ 6276843 w 7353150"/>
              <a:gd name="connsiteY15" fmla="*/ 4704993 h 6858000"/>
              <a:gd name="connsiteX16" fmla="*/ 2772559 w 7353150"/>
              <a:gd name="connsiteY16" fmla="*/ 1076754 h 6858000"/>
              <a:gd name="connsiteX17" fmla="*/ 3676798 w 7353150"/>
              <a:gd name="connsiteY17" fmla="*/ 172515 h 6858000"/>
              <a:gd name="connsiteX18" fmla="*/ 4581037 w 7353150"/>
              <a:gd name="connsiteY18" fmla="*/ 1076754 h 6858000"/>
              <a:gd name="connsiteX19" fmla="*/ 3676798 w 7353150"/>
              <a:gd name="connsiteY19" fmla="*/ 1981161 h 6858000"/>
              <a:gd name="connsiteX20" fmla="*/ 2772559 w 7353150"/>
              <a:gd name="connsiteY20" fmla="*/ 1076754 h 6858000"/>
              <a:gd name="connsiteX21" fmla="*/ 1076754 w 7353150"/>
              <a:gd name="connsiteY21" fmla="*/ 6685931 h 6858000"/>
              <a:gd name="connsiteX22" fmla="*/ 172515 w 7353150"/>
              <a:gd name="connsiteY22" fmla="*/ 5781524 h 6858000"/>
              <a:gd name="connsiteX23" fmla="*/ 1076754 w 7353150"/>
              <a:gd name="connsiteY23" fmla="*/ 4877285 h 6858000"/>
              <a:gd name="connsiteX24" fmla="*/ 1981161 w 7353150"/>
              <a:gd name="connsiteY24" fmla="*/ 5781524 h 6858000"/>
              <a:gd name="connsiteX25" fmla="*/ 1076754 w 7353150"/>
              <a:gd name="connsiteY25" fmla="*/ 6685931 h 6858000"/>
              <a:gd name="connsiteX26" fmla="*/ 2149579 w 7353150"/>
              <a:gd name="connsiteY26" fmla="*/ 5819250 h 6858000"/>
              <a:gd name="connsiteX27" fmla="*/ 2153453 w 7353150"/>
              <a:gd name="connsiteY27" fmla="*/ 5781524 h 6858000"/>
              <a:gd name="connsiteX28" fmla="*/ 1668745 w 7353150"/>
              <a:gd name="connsiteY28" fmla="*/ 4883854 h 6858000"/>
              <a:gd name="connsiteX29" fmla="*/ 3144427 w 7353150"/>
              <a:gd name="connsiteY29" fmla="*/ 2006929 h 6858000"/>
              <a:gd name="connsiteX30" fmla="*/ 3676967 w 7353150"/>
              <a:gd name="connsiteY30" fmla="*/ 2153453 h 6858000"/>
              <a:gd name="connsiteX31" fmla="*/ 4219611 w 7353150"/>
              <a:gd name="connsiteY31" fmla="*/ 2001203 h 6858000"/>
              <a:gd name="connsiteX32" fmla="*/ 5771082 w 7353150"/>
              <a:gd name="connsiteY32" fmla="*/ 4837033 h 6858000"/>
              <a:gd name="connsiteX33" fmla="*/ 5200312 w 7353150"/>
              <a:gd name="connsiteY33" fmla="*/ 5781524 h 6858000"/>
              <a:gd name="connsiteX34" fmla="*/ 5204185 w 7353150"/>
              <a:gd name="connsiteY34" fmla="*/ 5819250 h 6858000"/>
              <a:gd name="connsiteX35" fmla="*/ 2149579 w 7353150"/>
              <a:gd name="connsiteY35" fmla="*/ 5819250 h 6858000"/>
              <a:gd name="connsiteX36" fmla="*/ 6276843 w 7353150"/>
              <a:gd name="connsiteY36" fmla="*/ 6685931 h 6858000"/>
              <a:gd name="connsiteX37" fmla="*/ 5372435 w 7353150"/>
              <a:gd name="connsiteY37" fmla="*/ 5781524 h 6858000"/>
              <a:gd name="connsiteX38" fmla="*/ 6276843 w 7353150"/>
              <a:gd name="connsiteY38" fmla="*/ 4877285 h 6858000"/>
              <a:gd name="connsiteX39" fmla="*/ 7181082 w 7353150"/>
              <a:gd name="connsiteY39" fmla="*/ 5781524 h 6858000"/>
              <a:gd name="connsiteX40" fmla="*/ 6276843 w 7353150"/>
              <a:gd name="connsiteY40" fmla="*/ 668593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353150" h="6858000">
                <a:moveTo>
                  <a:pt x="6276843" y="4704993"/>
                </a:moveTo>
                <a:cubicBezTo>
                  <a:pt x="6154571" y="4704993"/>
                  <a:pt x="6039036" y="4729919"/>
                  <a:pt x="5929564" y="4767477"/>
                </a:cubicBezTo>
                <a:lnTo>
                  <a:pt x="4361251" y="1900994"/>
                </a:lnTo>
                <a:cubicBezTo>
                  <a:pt x="4598721" y="1703271"/>
                  <a:pt x="4753498" y="1409212"/>
                  <a:pt x="4753498" y="1076754"/>
                </a:cubicBezTo>
                <a:cubicBezTo>
                  <a:pt x="4753329" y="483079"/>
                  <a:pt x="4270473" y="223"/>
                  <a:pt x="3676798" y="223"/>
                </a:cubicBezTo>
                <a:cubicBezTo>
                  <a:pt x="3083123" y="223"/>
                  <a:pt x="2600267" y="483079"/>
                  <a:pt x="2600267" y="1076754"/>
                </a:cubicBezTo>
                <a:cubicBezTo>
                  <a:pt x="2600267" y="1413422"/>
                  <a:pt x="2758749" y="1710681"/>
                  <a:pt x="3001272" y="1908236"/>
                </a:cubicBezTo>
                <a:lnTo>
                  <a:pt x="1517168" y="4801497"/>
                </a:lnTo>
                <a:cubicBezTo>
                  <a:pt x="1382433" y="4740698"/>
                  <a:pt x="1233888" y="4704993"/>
                  <a:pt x="1076754" y="4704993"/>
                </a:cubicBezTo>
                <a:cubicBezTo>
                  <a:pt x="483079" y="4704993"/>
                  <a:pt x="223" y="5187849"/>
                  <a:pt x="223" y="5781524"/>
                </a:cubicBezTo>
                <a:cubicBezTo>
                  <a:pt x="223" y="6375368"/>
                  <a:pt x="483079" y="6858223"/>
                  <a:pt x="1076754" y="6858223"/>
                </a:cubicBezTo>
                <a:cubicBezTo>
                  <a:pt x="1598514" y="6858223"/>
                  <a:pt x="2034213" y="6485008"/>
                  <a:pt x="2132233" y="5991542"/>
                </a:cubicBezTo>
                <a:lnTo>
                  <a:pt x="5221532" y="5991542"/>
                </a:lnTo>
                <a:cubicBezTo>
                  <a:pt x="5319552" y="6485008"/>
                  <a:pt x="5755082" y="6858223"/>
                  <a:pt x="6277011" y="6858223"/>
                </a:cubicBezTo>
                <a:cubicBezTo>
                  <a:pt x="6870686" y="6858223"/>
                  <a:pt x="7353542" y="6375368"/>
                  <a:pt x="7353542" y="5781524"/>
                </a:cubicBezTo>
                <a:cubicBezTo>
                  <a:pt x="7353373" y="5187849"/>
                  <a:pt x="6870518" y="4704993"/>
                  <a:pt x="6276843" y="4704993"/>
                </a:cubicBezTo>
                <a:close/>
                <a:moveTo>
                  <a:pt x="2772559" y="1076754"/>
                </a:moveTo>
                <a:cubicBezTo>
                  <a:pt x="2772559" y="578235"/>
                  <a:pt x="3178280" y="172515"/>
                  <a:pt x="3676798" y="172515"/>
                </a:cubicBezTo>
                <a:cubicBezTo>
                  <a:pt x="4175317" y="172515"/>
                  <a:pt x="4581037" y="578235"/>
                  <a:pt x="4581037" y="1076754"/>
                </a:cubicBezTo>
                <a:cubicBezTo>
                  <a:pt x="4581037" y="1575441"/>
                  <a:pt x="4175317" y="1981161"/>
                  <a:pt x="3676798" y="1981161"/>
                </a:cubicBezTo>
                <a:cubicBezTo>
                  <a:pt x="3178280" y="1981161"/>
                  <a:pt x="2772559" y="1575441"/>
                  <a:pt x="2772559" y="1076754"/>
                </a:cubicBezTo>
                <a:close/>
                <a:moveTo>
                  <a:pt x="1076754" y="6685931"/>
                </a:moveTo>
                <a:cubicBezTo>
                  <a:pt x="578235" y="6685931"/>
                  <a:pt x="172515" y="6280211"/>
                  <a:pt x="172515" y="5781524"/>
                </a:cubicBezTo>
                <a:cubicBezTo>
                  <a:pt x="172515" y="5283005"/>
                  <a:pt x="578235" y="4877285"/>
                  <a:pt x="1076754" y="4877285"/>
                </a:cubicBezTo>
                <a:cubicBezTo>
                  <a:pt x="1575441" y="4877285"/>
                  <a:pt x="1981161" y="5283005"/>
                  <a:pt x="1981161" y="5781524"/>
                </a:cubicBezTo>
                <a:cubicBezTo>
                  <a:pt x="1981161" y="6280211"/>
                  <a:pt x="1575441" y="6685931"/>
                  <a:pt x="1076754" y="6685931"/>
                </a:cubicBezTo>
                <a:close/>
                <a:moveTo>
                  <a:pt x="2149579" y="5819250"/>
                </a:moveTo>
                <a:cubicBezTo>
                  <a:pt x="2150085" y="5806450"/>
                  <a:pt x="2153453" y="5794492"/>
                  <a:pt x="2153453" y="5781524"/>
                </a:cubicBezTo>
                <a:cubicBezTo>
                  <a:pt x="2153453" y="5406625"/>
                  <a:pt x="1960277" y="5076693"/>
                  <a:pt x="1668745" y="4883854"/>
                </a:cubicBezTo>
                <a:lnTo>
                  <a:pt x="3144427" y="2006929"/>
                </a:lnTo>
                <a:cubicBezTo>
                  <a:pt x="3302067" y="2097538"/>
                  <a:pt x="3482275" y="2153453"/>
                  <a:pt x="3676967" y="2153453"/>
                </a:cubicBezTo>
                <a:cubicBezTo>
                  <a:pt x="3875701" y="2153453"/>
                  <a:pt x="4059782" y="2095517"/>
                  <a:pt x="4219611" y="2001203"/>
                </a:cubicBezTo>
                <a:lnTo>
                  <a:pt x="5771082" y="4837033"/>
                </a:lnTo>
                <a:cubicBezTo>
                  <a:pt x="5433066" y="5018757"/>
                  <a:pt x="5200312" y="5371594"/>
                  <a:pt x="5200312" y="5781524"/>
                </a:cubicBezTo>
                <a:cubicBezTo>
                  <a:pt x="5200312" y="5794492"/>
                  <a:pt x="5203680" y="5806450"/>
                  <a:pt x="5204185" y="5819250"/>
                </a:cubicBezTo>
                <a:lnTo>
                  <a:pt x="2149579" y="5819250"/>
                </a:lnTo>
                <a:close/>
                <a:moveTo>
                  <a:pt x="6276843" y="6685931"/>
                </a:moveTo>
                <a:cubicBezTo>
                  <a:pt x="5778155" y="6685931"/>
                  <a:pt x="5372435" y="6280211"/>
                  <a:pt x="5372435" y="5781524"/>
                </a:cubicBezTo>
                <a:cubicBezTo>
                  <a:pt x="5372435" y="5283005"/>
                  <a:pt x="5778155" y="4877285"/>
                  <a:pt x="6276843" y="4877285"/>
                </a:cubicBezTo>
                <a:cubicBezTo>
                  <a:pt x="6775361" y="4877285"/>
                  <a:pt x="7181082" y="5283005"/>
                  <a:pt x="7181082" y="5781524"/>
                </a:cubicBezTo>
                <a:cubicBezTo>
                  <a:pt x="7181082" y="6280211"/>
                  <a:pt x="6775529" y="6685931"/>
                  <a:pt x="6276843" y="6685931"/>
                </a:cubicBezTo>
                <a:close/>
              </a:path>
            </a:pathLst>
          </a:custGeom>
          <a:solidFill>
            <a:srgbClr val="0064FF"/>
          </a:solidFill>
          <a:ln w="1682"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69" name="Graphic 532">
            <a:extLst>
              <a:ext uri="{FF2B5EF4-FFF2-40B4-BE49-F238E27FC236}">
                <a16:creationId xmlns:a16="http://schemas.microsoft.com/office/drawing/2014/main" id="{A43440ED-A361-5D7D-6FC4-2F4A63BEE45C}"/>
              </a:ext>
            </a:extLst>
          </p:cNvPr>
          <p:cNvSpPr/>
          <p:nvPr/>
        </p:nvSpPr>
        <p:spPr>
          <a:xfrm>
            <a:off x="980905" y="3736973"/>
            <a:ext cx="251733" cy="251733"/>
          </a:xfrm>
          <a:custGeom>
            <a:avLst/>
            <a:gdLst>
              <a:gd name="connsiteX0" fmla="*/ 6772318 w 6859688"/>
              <a:gd name="connsiteY0" fmla="*/ 6858422 h 6859688"/>
              <a:gd name="connsiteX1" fmla="*/ 5339769 w 6859688"/>
              <a:gd name="connsiteY1" fmla="*/ 6858422 h 6859688"/>
              <a:gd name="connsiteX2" fmla="*/ 5253833 w 6859688"/>
              <a:gd name="connsiteY2" fmla="*/ 6772486 h 6859688"/>
              <a:gd name="connsiteX3" fmla="*/ 5253833 w 6859688"/>
              <a:gd name="connsiteY3" fmla="*/ 6142232 h 6859688"/>
              <a:gd name="connsiteX4" fmla="*/ 4231886 w 6859688"/>
              <a:gd name="connsiteY4" fmla="*/ 6142232 h 6859688"/>
              <a:gd name="connsiteX5" fmla="*/ 4231886 w 6859688"/>
              <a:gd name="connsiteY5" fmla="*/ 6772486 h 6859688"/>
              <a:gd name="connsiteX6" fmla="*/ 4145950 w 6859688"/>
              <a:gd name="connsiteY6" fmla="*/ 6858422 h 6859688"/>
              <a:gd name="connsiteX7" fmla="*/ 2713401 w 6859688"/>
              <a:gd name="connsiteY7" fmla="*/ 6858422 h 6859688"/>
              <a:gd name="connsiteX8" fmla="*/ 2627465 w 6859688"/>
              <a:gd name="connsiteY8" fmla="*/ 6772486 h 6859688"/>
              <a:gd name="connsiteX9" fmla="*/ 2627465 w 6859688"/>
              <a:gd name="connsiteY9" fmla="*/ 6142232 h 6859688"/>
              <a:gd name="connsiteX10" fmla="*/ 1605687 w 6859688"/>
              <a:gd name="connsiteY10" fmla="*/ 6142232 h 6859688"/>
              <a:gd name="connsiteX11" fmla="*/ 1605687 w 6859688"/>
              <a:gd name="connsiteY11" fmla="*/ 6772486 h 6859688"/>
              <a:gd name="connsiteX12" fmla="*/ 1519751 w 6859688"/>
              <a:gd name="connsiteY12" fmla="*/ 6858422 h 6859688"/>
              <a:gd name="connsiteX13" fmla="*/ 87202 w 6859688"/>
              <a:gd name="connsiteY13" fmla="*/ 6858422 h 6859688"/>
              <a:gd name="connsiteX14" fmla="*/ 1266 w 6859688"/>
              <a:gd name="connsiteY14" fmla="*/ 6772486 h 6859688"/>
              <a:gd name="connsiteX15" fmla="*/ 1266 w 6859688"/>
              <a:gd name="connsiteY15" fmla="*/ 5339938 h 6859688"/>
              <a:gd name="connsiteX16" fmla="*/ 87202 w 6859688"/>
              <a:gd name="connsiteY16" fmla="*/ 5254001 h 6859688"/>
              <a:gd name="connsiteX17" fmla="*/ 717625 w 6859688"/>
              <a:gd name="connsiteY17" fmla="*/ 5254001 h 6859688"/>
              <a:gd name="connsiteX18" fmla="*/ 717625 w 6859688"/>
              <a:gd name="connsiteY18" fmla="*/ 4232224 h 6859688"/>
              <a:gd name="connsiteX19" fmla="*/ 87202 w 6859688"/>
              <a:gd name="connsiteY19" fmla="*/ 4232224 h 6859688"/>
              <a:gd name="connsiteX20" fmla="*/ 1266 w 6859688"/>
              <a:gd name="connsiteY20" fmla="*/ 4146288 h 6859688"/>
              <a:gd name="connsiteX21" fmla="*/ 1266 w 6859688"/>
              <a:gd name="connsiteY21" fmla="*/ 2713739 h 6859688"/>
              <a:gd name="connsiteX22" fmla="*/ 87202 w 6859688"/>
              <a:gd name="connsiteY22" fmla="*/ 2627803 h 6859688"/>
              <a:gd name="connsiteX23" fmla="*/ 717625 w 6859688"/>
              <a:gd name="connsiteY23" fmla="*/ 2627803 h 6859688"/>
              <a:gd name="connsiteX24" fmla="*/ 717625 w 6859688"/>
              <a:gd name="connsiteY24" fmla="*/ 1605687 h 6859688"/>
              <a:gd name="connsiteX25" fmla="*/ 87202 w 6859688"/>
              <a:gd name="connsiteY25" fmla="*/ 1605687 h 6859688"/>
              <a:gd name="connsiteX26" fmla="*/ 1266 w 6859688"/>
              <a:gd name="connsiteY26" fmla="*/ 1519751 h 6859688"/>
              <a:gd name="connsiteX27" fmla="*/ 1266 w 6859688"/>
              <a:gd name="connsiteY27" fmla="*/ 87202 h 6859688"/>
              <a:gd name="connsiteX28" fmla="*/ 87202 w 6859688"/>
              <a:gd name="connsiteY28" fmla="*/ 1266 h 6859688"/>
              <a:gd name="connsiteX29" fmla="*/ 1519751 w 6859688"/>
              <a:gd name="connsiteY29" fmla="*/ 1266 h 6859688"/>
              <a:gd name="connsiteX30" fmla="*/ 1605687 w 6859688"/>
              <a:gd name="connsiteY30" fmla="*/ 87202 h 6859688"/>
              <a:gd name="connsiteX31" fmla="*/ 1605687 w 6859688"/>
              <a:gd name="connsiteY31" fmla="*/ 717456 h 6859688"/>
              <a:gd name="connsiteX32" fmla="*/ 2627634 w 6859688"/>
              <a:gd name="connsiteY32" fmla="*/ 717456 h 6859688"/>
              <a:gd name="connsiteX33" fmla="*/ 2627634 w 6859688"/>
              <a:gd name="connsiteY33" fmla="*/ 87202 h 6859688"/>
              <a:gd name="connsiteX34" fmla="*/ 2713570 w 6859688"/>
              <a:gd name="connsiteY34" fmla="*/ 1266 h 6859688"/>
              <a:gd name="connsiteX35" fmla="*/ 4146119 w 6859688"/>
              <a:gd name="connsiteY35" fmla="*/ 1266 h 6859688"/>
              <a:gd name="connsiteX36" fmla="*/ 4232055 w 6859688"/>
              <a:gd name="connsiteY36" fmla="*/ 87202 h 6859688"/>
              <a:gd name="connsiteX37" fmla="*/ 4232055 w 6859688"/>
              <a:gd name="connsiteY37" fmla="*/ 717456 h 6859688"/>
              <a:gd name="connsiteX38" fmla="*/ 5254002 w 6859688"/>
              <a:gd name="connsiteY38" fmla="*/ 717456 h 6859688"/>
              <a:gd name="connsiteX39" fmla="*/ 5254002 w 6859688"/>
              <a:gd name="connsiteY39" fmla="*/ 87202 h 6859688"/>
              <a:gd name="connsiteX40" fmla="*/ 5339938 w 6859688"/>
              <a:gd name="connsiteY40" fmla="*/ 1266 h 6859688"/>
              <a:gd name="connsiteX41" fmla="*/ 6772487 w 6859688"/>
              <a:gd name="connsiteY41" fmla="*/ 1266 h 6859688"/>
              <a:gd name="connsiteX42" fmla="*/ 6858423 w 6859688"/>
              <a:gd name="connsiteY42" fmla="*/ 87202 h 6859688"/>
              <a:gd name="connsiteX43" fmla="*/ 6858423 w 6859688"/>
              <a:gd name="connsiteY43" fmla="*/ 1519751 h 6859688"/>
              <a:gd name="connsiteX44" fmla="*/ 6772487 w 6859688"/>
              <a:gd name="connsiteY44" fmla="*/ 1605687 h 6859688"/>
              <a:gd name="connsiteX45" fmla="*/ 6142064 w 6859688"/>
              <a:gd name="connsiteY45" fmla="*/ 1605687 h 6859688"/>
              <a:gd name="connsiteX46" fmla="*/ 6142064 w 6859688"/>
              <a:gd name="connsiteY46" fmla="*/ 2627465 h 6859688"/>
              <a:gd name="connsiteX47" fmla="*/ 6772487 w 6859688"/>
              <a:gd name="connsiteY47" fmla="*/ 2627465 h 6859688"/>
              <a:gd name="connsiteX48" fmla="*/ 6858423 w 6859688"/>
              <a:gd name="connsiteY48" fmla="*/ 2713401 h 6859688"/>
              <a:gd name="connsiteX49" fmla="*/ 6858423 w 6859688"/>
              <a:gd name="connsiteY49" fmla="*/ 4146119 h 6859688"/>
              <a:gd name="connsiteX50" fmla="*/ 6772487 w 6859688"/>
              <a:gd name="connsiteY50" fmla="*/ 4232055 h 6859688"/>
              <a:gd name="connsiteX51" fmla="*/ 6142064 w 6859688"/>
              <a:gd name="connsiteY51" fmla="*/ 4232055 h 6859688"/>
              <a:gd name="connsiteX52" fmla="*/ 6142064 w 6859688"/>
              <a:gd name="connsiteY52" fmla="*/ 5253833 h 6859688"/>
              <a:gd name="connsiteX53" fmla="*/ 6772487 w 6859688"/>
              <a:gd name="connsiteY53" fmla="*/ 5253833 h 6859688"/>
              <a:gd name="connsiteX54" fmla="*/ 6858423 w 6859688"/>
              <a:gd name="connsiteY54" fmla="*/ 5339769 h 6859688"/>
              <a:gd name="connsiteX55" fmla="*/ 6858423 w 6859688"/>
              <a:gd name="connsiteY55" fmla="*/ 6772317 h 6859688"/>
              <a:gd name="connsiteX56" fmla="*/ 6772318 w 6859688"/>
              <a:gd name="connsiteY56" fmla="*/ 6858422 h 6859688"/>
              <a:gd name="connsiteX57" fmla="*/ 5425705 w 6859688"/>
              <a:gd name="connsiteY57" fmla="*/ 6686382 h 6859688"/>
              <a:gd name="connsiteX58" fmla="*/ 6686382 w 6859688"/>
              <a:gd name="connsiteY58" fmla="*/ 6686382 h 6859688"/>
              <a:gd name="connsiteX59" fmla="*/ 6686382 w 6859688"/>
              <a:gd name="connsiteY59" fmla="*/ 5425874 h 6859688"/>
              <a:gd name="connsiteX60" fmla="*/ 5425705 w 6859688"/>
              <a:gd name="connsiteY60" fmla="*/ 5425874 h 6859688"/>
              <a:gd name="connsiteX61" fmla="*/ 5425705 w 6859688"/>
              <a:gd name="connsiteY61" fmla="*/ 6686382 h 6859688"/>
              <a:gd name="connsiteX62" fmla="*/ 2799506 w 6859688"/>
              <a:gd name="connsiteY62" fmla="*/ 6686382 h 6859688"/>
              <a:gd name="connsiteX63" fmla="*/ 4060183 w 6859688"/>
              <a:gd name="connsiteY63" fmla="*/ 6686382 h 6859688"/>
              <a:gd name="connsiteX64" fmla="*/ 4060183 w 6859688"/>
              <a:gd name="connsiteY64" fmla="*/ 5425874 h 6859688"/>
              <a:gd name="connsiteX65" fmla="*/ 2799506 w 6859688"/>
              <a:gd name="connsiteY65" fmla="*/ 5425874 h 6859688"/>
              <a:gd name="connsiteX66" fmla="*/ 2799506 w 6859688"/>
              <a:gd name="connsiteY66" fmla="*/ 6686382 h 6859688"/>
              <a:gd name="connsiteX67" fmla="*/ 173138 w 6859688"/>
              <a:gd name="connsiteY67" fmla="*/ 6686382 h 6859688"/>
              <a:gd name="connsiteX68" fmla="*/ 1433815 w 6859688"/>
              <a:gd name="connsiteY68" fmla="*/ 6686382 h 6859688"/>
              <a:gd name="connsiteX69" fmla="*/ 1433815 w 6859688"/>
              <a:gd name="connsiteY69" fmla="*/ 5425874 h 6859688"/>
              <a:gd name="connsiteX70" fmla="*/ 173138 w 6859688"/>
              <a:gd name="connsiteY70" fmla="*/ 5425874 h 6859688"/>
              <a:gd name="connsiteX71" fmla="*/ 173138 w 6859688"/>
              <a:gd name="connsiteY71" fmla="*/ 6686382 h 6859688"/>
              <a:gd name="connsiteX72" fmla="*/ 4231886 w 6859688"/>
              <a:gd name="connsiteY72" fmla="*/ 5970191 h 6859688"/>
              <a:gd name="connsiteX73" fmla="*/ 5253833 w 6859688"/>
              <a:gd name="connsiteY73" fmla="*/ 5970191 h 6859688"/>
              <a:gd name="connsiteX74" fmla="*/ 5253833 w 6859688"/>
              <a:gd name="connsiteY74" fmla="*/ 5339938 h 6859688"/>
              <a:gd name="connsiteX75" fmla="*/ 5339769 w 6859688"/>
              <a:gd name="connsiteY75" fmla="*/ 5254001 h 6859688"/>
              <a:gd name="connsiteX76" fmla="*/ 5970192 w 6859688"/>
              <a:gd name="connsiteY76" fmla="*/ 5254001 h 6859688"/>
              <a:gd name="connsiteX77" fmla="*/ 5970192 w 6859688"/>
              <a:gd name="connsiteY77" fmla="*/ 4232224 h 6859688"/>
              <a:gd name="connsiteX78" fmla="*/ 5339769 w 6859688"/>
              <a:gd name="connsiteY78" fmla="*/ 4232224 h 6859688"/>
              <a:gd name="connsiteX79" fmla="*/ 5253833 w 6859688"/>
              <a:gd name="connsiteY79" fmla="*/ 4146288 h 6859688"/>
              <a:gd name="connsiteX80" fmla="*/ 5253833 w 6859688"/>
              <a:gd name="connsiteY80" fmla="*/ 3516034 h 6859688"/>
              <a:gd name="connsiteX81" fmla="*/ 4231886 w 6859688"/>
              <a:gd name="connsiteY81" fmla="*/ 3516034 h 6859688"/>
              <a:gd name="connsiteX82" fmla="*/ 4231886 w 6859688"/>
              <a:gd name="connsiteY82" fmla="*/ 4146119 h 6859688"/>
              <a:gd name="connsiteX83" fmla="*/ 4145950 w 6859688"/>
              <a:gd name="connsiteY83" fmla="*/ 4232055 h 6859688"/>
              <a:gd name="connsiteX84" fmla="*/ 3515527 w 6859688"/>
              <a:gd name="connsiteY84" fmla="*/ 4232055 h 6859688"/>
              <a:gd name="connsiteX85" fmla="*/ 3515527 w 6859688"/>
              <a:gd name="connsiteY85" fmla="*/ 5253833 h 6859688"/>
              <a:gd name="connsiteX86" fmla="*/ 4146119 w 6859688"/>
              <a:gd name="connsiteY86" fmla="*/ 5253833 h 6859688"/>
              <a:gd name="connsiteX87" fmla="*/ 4232055 w 6859688"/>
              <a:gd name="connsiteY87" fmla="*/ 5339769 h 6859688"/>
              <a:gd name="connsiteX88" fmla="*/ 4232055 w 6859688"/>
              <a:gd name="connsiteY88" fmla="*/ 5970191 h 6859688"/>
              <a:gd name="connsiteX89" fmla="*/ 1605687 w 6859688"/>
              <a:gd name="connsiteY89" fmla="*/ 5970191 h 6859688"/>
              <a:gd name="connsiteX90" fmla="*/ 2627634 w 6859688"/>
              <a:gd name="connsiteY90" fmla="*/ 5970191 h 6859688"/>
              <a:gd name="connsiteX91" fmla="*/ 2627634 w 6859688"/>
              <a:gd name="connsiteY91" fmla="*/ 5339938 h 6859688"/>
              <a:gd name="connsiteX92" fmla="*/ 2713570 w 6859688"/>
              <a:gd name="connsiteY92" fmla="*/ 5254001 h 6859688"/>
              <a:gd name="connsiteX93" fmla="*/ 3343993 w 6859688"/>
              <a:gd name="connsiteY93" fmla="*/ 5254001 h 6859688"/>
              <a:gd name="connsiteX94" fmla="*/ 3343993 w 6859688"/>
              <a:gd name="connsiteY94" fmla="*/ 4232224 h 6859688"/>
              <a:gd name="connsiteX95" fmla="*/ 2713570 w 6859688"/>
              <a:gd name="connsiteY95" fmla="*/ 4232224 h 6859688"/>
              <a:gd name="connsiteX96" fmla="*/ 2627634 w 6859688"/>
              <a:gd name="connsiteY96" fmla="*/ 4146288 h 6859688"/>
              <a:gd name="connsiteX97" fmla="*/ 2627634 w 6859688"/>
              <a:gd name="connsiteY97" fmla="*/ 3516034 h 6859688"/>
              <a:gd name="connsiteX98" fmla="*/ 1605687 w 6859688"/>
              <a:gd name="connsiteY98" fmla="*/ 3516034 h 6859688"/>
              <a:gd name="connsiteX99" fmla="*/ 1605687 w 6859688"/>
              <a:gd name="connsiteY99" fmla="*/ 4146119 h 6859688"/>
              <a:gd name="connsiteX100" fmla="*/ 1519751 w 6859688"/>
              <a:gd name="connsiteY100" fmla="*/ 4232055 h 6859688"/>
              <a:gd name="connsiteX101" fmla="*/ 889328 w 6859688"/>
              <a:gd name="connsiteY101" fmla="*/ 4232055 h 6859688"/>
              <a:gd name="connsiteX102" fmla="*/ 889328 w 6859688"/>
              <a:gd name="connsiteY102" fmla="*/ 5253833 h 6859688"/>
              <a:gd name="connsiteX103" fmla="*/ 1519751 w 6859688"/>
              <a:gd name="connsiteY103" fmla="*/ 5253833 h 6859688"/>
              <a:gd name="connsiteX104" fmla="*/ 1605687 w 6859688"/>
              <a:gd name="connsiteY104" fmla="*/ 5339769 h 6859688"/>
              <a:gd name="connsiteX105" fmla="*/ 1605687 w 6859688"/>
              <a:gd name="connsiteY105" fmla="*/ 5970191 h 6859688"/>
              <a:gd name="connsiteX106" fmla="*/ 6056128 w 6859688"/>
              <a:gd name="connsiteY106" fmla="*/ 4060183 h 6859688"/>
              <a:gd name="connsiteX107" fmla="*/ 6686550 w 6859688"/>
              <a:gd name="connsiteY107" fmla="*/ 4060183 h 6859688"/>
              <a:gd name="connsiteX108" fmla="*/ 6686550 w 6859688"/>
              <a:gd name="connsiteY108" fmla="*/ 2799675 h 6859688"/>
              <a:gd name="connsiteX109" fmla="*/ 5425874 w 6859688"/>
              <a:gd name="connsiteY109" fmla="*/ 2799675 h 6859688"/>
              <a:gd name="connsiteX110" fmla="*/ 5425874 w 6859688"/>
              <a:gd name="connsiteY110" fmla="*/ 4060183 h 6859688"/>
              <a:gd name="connsiteX111" fmla="*/ 6056128 w 6859688"/>
              <a:gd name="connsiteY111" fmla="*/ 4060183 h 6859688"/>
              <a:gd name="connsiteX112" fmla="*/ 3429760 w 6859688"/>
              <a:gd name="connsiteY112" fmla="*/ 4060183 h 6859688"/>
              <a:gd name="connsiteX113" fmla="*/ 4060183 w 6859688"/>
              <a:gd name="connsiteY113" fmla="*/ 4060183 h 6859688"/>
              <a:gd name="connsiteX114" fmla="*/ 4060183 w 6859688"/>
              <a:gd name="connsiteY114" fmla="*/ 2799675 h 6859688"/>
              <a:gd name="connsiteX115" fmla="*/ 2799506 w 6859688"/>
              <a:gd name="connsiteY115" fmla="*/ 2799675 h 6859688"/>
              <a:gd name="connsiteX116" fmla="*/ 2799506 w 6859688"/>
              <a:gd name="connsiteY116" fmla="*/ 4060183 h 6859688"/>
              <a:gd name="connsiteX117" fmla="*/ 3429760 w 6859688"/>
              <a:gd name="connsiteY117" fmla="*/ 4060183 h 6859688"/>
              <a:gd name="connsiteX118" fmla="*/ 803392 w 6859688"/>
              <a:gd name="connsiteY118" fmla="*/ 4060183 h 6859688"/>
              <a:gd name="connsiteX119" fmla="*/ 1433815 w 6859688"/>
              <a:gd name="connsiteY119" fmla="*/ 4060183 h 6859688"/>
              <a:gd name="connsiteX120" fmla="*/ 1433815 w 6859688"/>
              <a:gd name="connsiteY120" fmla="*/ 2799675 h 6859688"/>
              <a:gd name="connsiteX121" fmla="*/ 173138 w 6859688"/>
              <a:gd name="connsiteY121" fmla="*/ 2799675 h 6859688"/>
              <a:gd name="connsiteX122" fmla="*/ 173138 w 6859688"/>
              <a:gd name="connsiteY122" fmla="*/ 4060183 h 6859688"/>
              <a:gd name="connsiteX123" fmla="*/ 803392 w 6859688"/>
              <a:gd name="connsiteY123" fmla="*/ 4060183 h 6859688"/>
              <a:gd name="connsiteX124" fmla="*/ 4231886 w 6859688"/>
              <a:gd name="connsiteY124" fmla="*/ 3343824 h 6859688"/>
              <a:gd name="connsiteX125" fmla="*/ 5253833 w 6859688"/>
              <a:gd name="connsiteY125" fmla="*/ 3343824 h 6859688"/>
              <a:gd name="connsiteX126" fmla="*/ 5253833 w 6859688"/>
              <a:gd name="connsiteY126" fmla="*/ 2713570 h 6859688"/>
              <a:gd name="connsiteX127" fmla="*/ 5339769 w 6859688"/>
              <a:gd name="connsiteY127" fmla="*/ 2627634 h 6859688"/>
              <a:gd name="connsiteX128" fmla="*/ 5970192 w 6859688"/>
              <a:gd name="connsiteY128" fmla="*/ 2627634 h 6859688"/>
              <a:gd name="connsiteX129" fmla="*/ 5970192 w 6859688"/>
              <a:gd name="connsiteY129" fmla="*/ 1605687 h 6859688"/>
              <a:gd name="connsiteX130" fmla="*/ 5339769 w 6859688"/>
              <a:gd name="connsiteY130" fmla="*/ 1605687 h 6859688"/>
              <a:gd name="connsiteX131" fmla="*/ 5253833 w 6859688"/>
              <a:gd name="connsiteY131" fmla="*/ 1519751 h 6859688"/>
              <a:gd name="connsiteX132" fmla="*/ 5253833 w 6859688"/>
              <a:gd name="connsiteY132" fmla="*/ 889497 h 6859688"/>
              <a:gd name="connsiteX133" fmla="*/ 4231886 w 6859688"/>
              <a:gd name="connsiteY133" fmla="*/ 889497 h 6859688"/>
              <a:gd name="connsiteX134" fmla="*/ 4231886 w 6859688"/>
              <a:gd name="connsiteY134" fmla="*/ 1519751 h 6859688"/>
              <a:gd name="connsiteX135" fmla="*/ 4145950 w 6859688"/>
              <a:gd name="connsiteY135" fmla="*/ 1605687 h 6859688"/>
              <a:gd name="connsiteX136" fmla="*/ 3515527 w 6859688"/>
              <a:gd name="connsiteY136" fmla="*/ 1605687 h 6859688"/>
              <a:gd name="connsiteX137" fmla="*/ 3515527 w 6859688"/>
              <a:gd name="connsiteY137" fmla="*/ 2627465 h 6859688"/>
              <a:gd name="connsiteX138" fmla="*/ 4146119 w 6859688"/>
              <a:gd name="connsiteY138" fmla="*/ 2627465 h 6859688"/>
              <a:gd name="connsiteX139" fmla="*/ 4232055 w 6859688"/>
              <a:gd name="connsiteY139" fmla="*/ 2713401 h 6859688"/>
              <a:gd name="connsiteX140" fmla="*/ 4232055 w 6859688"/>
              <a:gd name="connsiteY140" fmla="*/ 3343824 h 6859688"/>
              <a:gd name="connsiteX141" fmla="*/ 1605687 w 6859688"/>
              <a:gd name="connsiteY141" fmla="*/ 3343824 h 6859688"/>
              <a:gd name="connsiteX142" fmla="*/ 2627634 w 6859688"/>
              <a:gd name="connsiteY142" fmla="*/ 3343824 h 6859688"/>
              <a:gd name="connsiteX143" fmla="*/ 2627634 w 6859688"/>
              <a:gd name="connsiteY143" fmla="*/ 2713570 h 6859688"/>
              <a:gd name="connsiteX144" fmla="*/ 2713570 w 6859688"/>
              <a:gd name="connsiteY144" fmla="*/ 2627634 h 6859688"/>
              <a:gd name="connsiteX145" fmla="*/ 3343993 w 6859688"/>
              <a:gd name="connsiteY145" fmla="*/ 2627634 h 6859688"/>
              <a:gd name="connsiteX146" fmla="*/ 3343993 w 6859688"/>
              <a:gd name="connsiteY146" fmla="*/ 1605687 h 6859688"/>
              <a:gd name="connsiteX147" fmla="*/ 2713570 w 6859688"/>
              <a:gd name="connsiteY147" fmla="*/ 1605687 h 6859688"/>
              <a:gd name="connsiteX148" fmla="*/ 2627634 w 6859688"/>
              <a:gd name="connsiteY148" fmla="*/ 1519751 h 6859688"/>
              <a:gd name="connsiteX149" fmla="*/ 2627634 w 6859688"/>
              <a:gd name="connsiteY149" fmla="*/ 889497 h 6859688"/>
              <a:gd name="connsiteX150" fmla="*/ 1605687 w 6859688"/>
              <a:gd name="connsiteY150" fmla="*/ 889497 h 6859688"/>
              <a:gd name="connsiteX151" fmla="*/ 1605687 w 6859688"/>
              <a:gd name="connsiteY151" fmla="*/ 1519751 h 6859688"/>
              <a:gd name="connsiteX152" fmla="*/ 1519751 w 6859688"/>
              <a:gd name="connsiteY152" fmla="*/ 1605687 h 6859688"/>
              <a:gd name="connsiteX153" fmla="*/ 889328 w 6859688"/>
              <a:gd name="connsiteY153" fmla="*/ 1605687 h 6859688"/>
              <a:gd name="connsiteX154" fmla="*/ 889328 w 6859688"/>
              <a:gd name="connsiteY154" fmla="*/ 2627465 h 6859688"/>
              <a:gd name="connsiteX155" fmla="*/ 1519751 w 6859688"/>
              <a:gd name="connsiteY155" fmla="*/ 2627465 h 6859688"/>
              <a:gd name="connsiteX156" fmla="*/ 1605687 w 6859688"/>
              <a:gd name="connsiteY156" fmla="*/ 2713401 h 6859688"/>
              <a:gd name="connsiteX157" fmla="*/ 1605687 w 6859688"/>
              <a:gd name="connsiteY157" fmla="*/ 3343824 h 6859688"/>
              <a:gd name="connsiteX158" fmla="*/ 6056128 w 6859688"/>
              <a:gd name="connsiteY158" fmla="*/ 1433815 h 6859688"/>
              <a:gd name="connsiteX159" fmla="*/ 6686550 w 6859688"/>
              <a:gd name="connsiteY159" fmla="*/ 1433815 h 6859688"/>
              <a:gd name="connsiteX160" fmla="*/ 6686550 w 6859688"/>
              <a:gd name="connsiteY160" fmla="*/ 173138 h 6859688"/>
              <a:gd name="connsiteX161" fmla="*/ 5425874 w 6859688"/>
              <a:gd name="connsiteY161" fmla="*/ 173138 h 6859688"/>
              <a:gd name="connsiteX162" fmla="*/ 5425874 w 6859688"/>
              <a:gd name="connsiteY162" fmla="*/ 1433815 h 6859688"/>
              <a:gd name="connsiteX163" fmla="*/ 6056128 w 6859688"/>
              <a:gd name="connsiteY163" fmla="*/ 1433815 h 6859688"/>
              <a:gd name="connsiteX164" fmla="*/ 3429760 w 6859688"/>
              <a:gd name="connsiteY164" fmla="*/ 1433815 h 6859688"/>
              <a:gd name="connsiteX165" fmla="*/ 4060183 w 6859688"/>
              <a:gd name="connsiteY165" fmla="*/ 1433815 h 6859688"/>
              <a:gd name="connsiteX166" fmla="*/ 4060183 w 6859688"/>
              <a:gd name="connsiteY166" fmla="*/ 173138 h 6859688"/>
              <a:gd name="connsiteX167" fmla="*/ 2799506 w 6859688"/>
              <a:gd name="connsiteY167" fmla="*/ 173138 h 6859688"/>
              <a:gd name="connsiteX168" fmla="*/ 2799506 w 6859688"/>
              <a:gd name="connsiteY168" fmla="*/ 1433815 h 6859688"/>
              <a:gd name="connsiteX169" fmla="*/ 3429760 w 6859688"/>
              <a:gd name="connsiteY169" fmla="*/ 1433815 h 6859688"/>
              <a:gd name="connsiteX170" fmla="*/ 803392 w 6859688"/>
              <a:gd name="connsiteY170" fmla="*/ 1433815 h 6859688"/>
              <a:gd name="connsiteX171" fmla="*/ 1433815 w 6859688"/>
              <a:gd name="connsiteY171" fmla="*/ 1433815 h 6859688"/>
              <a:gd name="connsiteX172" fmla="*/ 1433815 w 6859688"/>
              <a:gd name="connsiteY172" fmla="*/ 173138 h 6859688"/>
              <a:gd name="connsiteX173" fmla="*/ 173138 w 6859688"/>
              <a:gd name="connsiteY173" fmla="*/ 173138 h 6859688"/>
              <a:gd name="connsiteX174" fmla="*/ 173138 w 6859688"/>
              <a:gd name="connsiteY174" fmla="*/ 1433815 h 6859688"/>
              <a:gd name="connsiteX175" fmla="*/ 803392 w 6859688"/>
              <a:gd name="connsiteY175" fmla="*/ 1433815 h 6859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6859688" h="6859688">
                <a:moveTo>
                  <a:pt x="6772318" y="6858422"/>
                </a:moveTo>
                <a:lnTo>
                  <a:pt x="5339769" y="6858422"/>
                </a:lnTo>
                <a:cubicBezTo>
                  <a:pt x="5292327" y="6858422"/>
                  <a:pt x="5253833" y="6819928"/>
                  <a:pt x="5253833" y="6772486"/>
                </a:cubicBezTo>
                <a:lnTo>
                  <a:pt x="5253833" y="6142232"/>
                </a:lnTo>
                <a:lnTo>
                  <a:pt x="4231886" y="6142232"/>
                </a:lnTo>
                <a:lnTo>
                  <a:pt x="4231886" y="6772486"/>
                </a:lnTo>
                <a:cubicBezTo>
                  <a:pt x="4231886" y="6819928"/>
                  <a:pt x="4193392" y="6858422"/>
                  <a:pt x="4145950" y="6858422"/>
                </a:cubicBezTo>
                <a:lnTo>
                  <a:pt x="2713401" y="6858422"/>
                </a:lnTo>
                <a:cubicBezTo>
                  <a:pt x="2665959" y="6858422"/>
                  <a:pt x="2627465" y="6819928"/>
                  <a:pt x="2627465" y="6772486"/>
                </a:cubicBezTo>
                <a:lnTo>
                  <a:pt x="2627465" y="6142232"/>
                </a:lnTo>
                <a:lnTo>
                  <a:pt x="1605687" y="6142232"/>
                </a:lnTo>
                <a:lnTo>
                  <a:pt x="1605687" y="6772486"/>
                </a:lnTo>
                <a:cubicBezTo>
                  <a:pt x="1605687" y="6819928"/>
                  <a:pt x="1567193" y="6858422"/>
                  <a:pt x="1519751" y="6858422"/>
                </a:cubicBezTo>
                <a:lnTo>
                  <a:pt x="87202" y="6858422"/>
                </a:lnTo>
                <a:cubicBezTo>
                  <a:pt x="39760" y="6858422"/>
                  <a:pt x="1266" y="6819928"/>
                  <a:pt x="1266" y="6772486"/>
                </a:cubicBezTo>
                <a:lnTo>
                  <a:pt x="1266" y="5339938"/>
                </a:lnTo>
                <a:cubicBezTo>
                  <a:pt x="1266" y="5292495"/>
                  <a:pt x="39760" y="5254001"/>
                  <a:pt x="87202" y="5254001"/>
                </a:cubicBezTo>
                <a:lnTo>
                  <a:pt x="717625" y="5254001"/>
                </a:lnTo>
                <a:lnTo>
                  <a:pt x="717625" y="4232224"/>
                </a:lnTo>
                <a:lnTo>
                  <a:pt x="87202" y="4232224"/>
                </a:lnTo>
                <a:cubicBezTo>
                  <a:pt x="39760" y="4232224"/>
                  <a:pt x="1266" y="4193730"/>
                  <a:pt x="1266" y="4146288"/>
                </a:cubicBezTo>
                <a:lnTo>
                  <a:pt x="1266" y="2713739"/>
                </a:lnTo>
                <a:cubicBezTo>
                  <a:pt x="1266" y="2666297"/>
                  <a:pt x="39760" y="2627803"/>
                  <a:pt x="87202" y="2627803"/>
                </a:cubicBezTo>
                <a:lnTo>
                  <a:pt x="717625" y="2627803"/>
                </a:lnTo>
                <a:lnTo>
                  <a:pt x="717625" y="1605687"/>
                </a:lnTo>
                <a:lnTo>
                  <a:pt x="87202" y="1605687"/>
                </a:lnTo>
                <a:cubicBezTo>
                  <a:pt x="39760" y="1605687"/>
                  <a:pt x="1266" y="1567193"/>
                  <a:pt x="1266" y="1519751"/>
                </a:cubicBezTo>
                <a:lnTo>
                  <a:pt x="1266" y="87202"/>
                </a:lnTo>
                <a:cubicBezTo>
                  <a:pt x="1266" y="39760"/>
                  <a:pt x="39760" y="1266"/>
                  <a:pt x="87202" y="1266"/>
                </a:cubicBezTo>
                <a:lnTo>
                  <a:pt x="1519751" y="1266"/>
                </a:lnTo>
                <a:cubicBezTo>
                  <a:pt x="1567193" y="1266"/>
                  <a:pt x="1605687" y="39760"/>
                  <a:pt x="1605687" y="87202"/>
                </a:cubicBezTo>
                <a:lnTo>
                  <a:pt x="1605687" y="717456"/>
                </a:lnTo>
                <a:lnTo>
                  <a:pt x="2627634" y="717456"/>
                </a:lnTo>
                <a:lnTo>
                  <a:pt x="2627634" y="87202"/>
                </a:lnTo>
                <a:cubicBezTo>
                  <a:pt x="2627634" y="39760"/>
                  <a:pt x="2666128" y="1266"/>
                  <a:pt x="2713570" y="1266"/>
                </a:cubicBezTo>
                <a:lnTo>
                  <a:pt x="4146119" y="1266"/>
                </a:lnTo>
                <a:cubicBezTo>
                  <a:pt x="4193561" y="1266"/>
                  <a:pt x="4232055" y="39760"/>
                  <a:pt x="4232055" y="87202"/>
                </a:cubicBezTo>
                <a:lnTo>
                  <a:pt x="4232055" y="717456"/>
                </a:lnTo>
                <a:lnTo>
                  <a:pt x="5254002" y="717456"/>
                </a:lnTo>
                <a:lnTo>
                  <a:pt x="5254002" y="87202"/>
                </a:lnTo>
                <a:cubicBezTo>
                  <a:pt x="5254002" y="39760"/>
                  <a:pt x="5292496" y="1266"/>
                  <a:pt x="5339938" y="1266"/>
                </a:cubicBezTo>
                <a:lnTo>
                  <a:pt x="6772487" y="1266"/>
                </a:lnTo>
                <a:cubicBezTo>
                  <a:pt x="6819929" y="1266"/>
                  <a:pt x="6858423" y="39760"/>
                  <a:pt x="6858423" y="87202"/>
                </a:cubicBezTo>
                <a:lnTo>
                  <a:pt x="6858423" y="1519751"/>
                </a:lnTo>
                <a:cubicBezTo>
                  <a:pt x="6858423" y="1567193"/>
                  <a:pt x="6819929" y="1605687"/>
                  <a:pt x="6772487" y="1605687"/>
                </a:cubicBezTo>
                <a:lnTo>
                  <a:pt x="6142064" y="1605687"/>
                </a:lnTo>
                <a:lnTo>
                  <a:pt x="6142064" y="2627465"/>
                </a:lnTo>
                <a:lnTo>
                  <a:pt x="6772487" y="2627465"/>
                </a:lnTo>
                <a:cubicBezTo>
                  <a:pt x="6819929" y="2627465"/>
                  <a:pt x="6858423" y="2665959"/>
                  <a:pt x="6858423" y="2713401"/>
                </a:cubicBezTo>
                <a:lnTo>
                  <a:pt x="6858423" y="4146119"/>
                </a:lnTo>
                <a:cubicBezTo>
                  <a:pt x="6858423" y="4193561"/>
                  <a:pt x="6819929" y="4232055"/>
                  <a:pt x="6772487" y="4232055"/>
                </a:cubicBezTo>
                <a:lnTo>
                  <a:pt x="6142064" y="4232055"/>
                </a:lnTo>
                <a:lnTo>
                  <a:pt x="6142064" y="5253833"/>
                </a:lnTo>
                <a:lnTo>
                  <a:pt x="6772487" y="5253833"/>
                </a:lnTo>
                <a:cubicBezTo>
                  <a:pt x="6819929" y="5253833"/>
                  <a:pt x="6858423" y="5292326"/>
                  <a:pt x="6858423" y="5339769"/>
                </a:cubicBezTo>
                <a:lnTo>
                  <a:pt x="6858423" y="6772317"/>
                </a:lnTo>
                <a:cubicBezTo>
                  <a:pt x="6858254" y="6819928"/>
                  <a:pt x="6819760" y="6858422"/>
                  <a:pt x="6772318" y="6858422"/>
                </a:cubicBezTo>
                <a:close/>
                <a:moveTo>
                  <a:pt x="5425705" y="6686382"/>
                </a:moveTo>
                <a:lnTo>
                  <a:pt x="6686382" y="6686382"/>
                </a:lnTo>
                <a:lnTo>
                  <a:pt x="6686382" y="5425874"/>
                </a:lnTo>
                <a:lnTo>
                  <a:pt x="5425705" y="5425874"/>
                </a:lnTo>
                <a:lnTo>
                  <a:pt x="5425705" y="6686382"/>
                </a:lnTo>
                <a:close/>
                <a:moveTo>
                  <a:pt x="2799506" y="6686382"/>
                </a:moveTo>
                <a:lnTo>
                  <a:pt x="4060183" y="6686382"/>
                </a:lnTo>
                <a:lnTo>
                  <a:pt x="4060183" y="5425874"/>
                </a:lnTo>
                <a:lnTo>
                  <a:pt x="2799506" y="5425874"/>
                </a:lnTo>
                <a:lnTo>
                  <a:pt x="2799506" y="6686382"/>
                </a:lnTo>
                <a:close/>
                <a:moveTo>
                  <a:pt x="173138" y="6686382"/>
                </a:moveTo>
                <a:lnTo>
                  <a:pt x="1433815" y="6686382"/>
                </a:lnTo>
                <a:lnTo>
                  <a:pt x="1433815" y="5425874"/>
                </a:lnTo>
                <a:lnTo>
                  <a:pt x="173138" y="5425874"/>
                </a:lnTo>
                <a:lnTo>
                  <a:pt x="173138" y="6686382"/>
                </a:lnTo>
                <a:close/>
                <a:moveTo>
                  <a:pt x="4231886" y="5970191"/>
                </a:moveTo>
                <a:lnTo>
                  <a:pt x="5253833" y="5970191"/>
                </a:lnTo>
                <a:lnTo>
                  <a:pt x="5253833" y="5339938"/>
                </a:lnTo>
                <a:cubicBezTo>
                  <a:pt x="5253833" y="5292495"/>
                  <a:pt x="5292327" y="5254001"/>
                  <a:pt x="5339769" y="5254001"/>
                </a:cubicBezTo>
                <a:lnTo>
                  <a:pt x="5970192" y="5254001"/>
                </a:lnTo>
                <a:lnTo>
                  <a:pt x="5970192" y="4232224"/>
                </a:lnTo>
                <a:lnTo>
                  <a:pt x="5339769" y="4232224"/>
                </a:lnTo>
                <a:cubicBezTo>
                  <a:pt x="5292327" y="4232224"/>
                  <a:pt x="5253833" y="4193730"/>
                  <a:pt x="5253833" y="4146288"/>
                </a:cubicBezTo>
                <a:lnTo>
                  <a:pt x="5253833" y="3516034"/>
                </a:lnTo>
                <a:lnTo>
                  <a:pt x="4231886" y="3516034"/>
                </a:lnTo>
                <a:lnTo>
                  <a:pt x="4231886" y="4146119"/>
                </a:lnTo>
                <a:cubicBezTo>
                  <a:pt x="4231886" y="4193561"/>
                  <a:pt x="4193392" y="4232055"/>
                  <a:pt x="4145950" y="4232055"/>
                </a:cubicBezTo>
                <a:lnTo>
                  <a:pt x="3515527" y="4232055"/>
                </a:lnTo>
                <a:lnTo>
                  <a:pt x="3515527" y="5253833"/>
                </a:lnTo>
                <a:lnTo>
                  <a:pt x="4146119" y="5253833"/>
                </a:lnTo>
                <a:cubicBezTo>
                  <a:pt x="4193561" y="5253833"/>
                  <a:pt x="4232055" y="5292326"/>
                  <a:pt x="4232055" y="5339769"/>
                </a:cubicBezTo>
                <a:lnTo>
                  <a:pt x="4232055" y="5970191"/>
                </a:lnTo>
                <a:close/>
                <a:moveTo>
                  <a:pt x="1605687" y="5970191"/>
                </a:moveTo>
                <a:lnTo>
                  <a:pt x="2627634" y="5970191"/>
                </a:lnTo>
                <a:lnTo>
                  <a:pt x="2627634" y="5339938"/>
                </a:lnTo>
                <a:cubicBezTo>
                  <a:pt x="2627634" y="5292495"/>
                  <a:pt x="2666128" y="5254001"/>
                  <a:pt x="2713570" y="5254001"/>
                </a:cubicBezTo>
                <a:lnTo>
                  <a:pt x="3343993" y="5254001"/>
                </a:lnTo>
                <a:lnTo>
                  <a:pt x="3343993" y="4232224"/>
                </a:lnTo>
                <a:lnTo>
                  <a:pt x="2713570" y="4232224"/>
                </a:lnTo>
                <a:cubicBezTo>
                  <a:pt x="2666128" y="4232224"/>
                  <a:pt x="2627634" y="4193730"/>
                  <a:pt x="2627634" y="4146288"/>
                </a:cubicBezTo>
                <a:lnTo>
                  <a:pt x="2627634" y="3516034"/>
                </a:lnTo>
                <a:lnTo>
                  <a:pt x="1605687" y="3516034"/>
                </a:lnTo>
                <a:lnTo>
                  <a:pt x="1605687" y="4146119"/>
                </a:lnTo>
                <a:cubicBezTo>
                  <a:pt x="1605687" y="4193561"/>
                  <a:pt x="1567193" y="4232055"/>
                  <a:pt x="1519751" y="4232055"/>
                </a:cubicBezTo>
                <a:lnTo>
                  <a:pt x="889328" y="4232055"/>
                </a:lnTo>
                <a:lnTo>
                  <a:pt x="889328" y="5253833"/>
                </a:lnTo>
                <a:lnTo>
                  <a:pt x="1519751" y="5253833"/>
                </a:lnTo>
                <a:cubicBezTo>
                  <a:pt x="1567193" y="5253833"/>
                  <a:pt x="1605687" y="5292326"/>
                  <a:pt x="1605687" y="5339769"/>
                </a:cubicBezTo>
                <a:lnTo>
                  <a:pt x="1605687" y="5970191"/>
                </a:lnTo>
                <a:close/>
                <a:moveTo>
                  <a:pt x="6056128" y="4060183"/>
                </a:moveTo>
                <a:lnTo>
                  <a:pt x="6686550" y="4060183"/>
                </a:lnTo>
                <a:lnTo>
                  <a:pt x="6686550" y="2799675"/>
                </a:lnTo>
                <a:lnTo>
                  <a:pt x="5425874" y="2799675"/>
                </a:lnTo>
                <a:lnTo>
                  <a:pt x="5425874" y="4060183"/>
                </a:lnTo>
                <a:lnTo>
                  <a:pt x="6056128" y="4060183"/>
                </a:lnTo>
                <a:close/>
                <a:moveTo>
                  <a:pt x="3429760" y="4060183"/>
                </a:moveTo>
                <a:lnTo>
                  <a:pt x="4060183" y="4060183"/>
                </a:lnTo>
                <a:lnTo>
                  <a:pt x="4060183" y="2799675"/>
                </a:lnTo>
                <a:lnTo>
                  <a:pt x="2799506" y="2799675"/>
                </a:lnTo>
                <a:lnTo>
                  <a:pt x="2799506" y="4060183"/>
                </a:lnTo>
                <a:lnTo>
                  <a:pt x="3429760" y="4060183"/>
                </a:lnTo>
                <a:close/>
                <a:moveTo>
                  <a:pt x="803392" y="4060183"/>
                </a:moveTo>
                <a:lnTo>
                  <a:pt x="1433815" y="4060183"/>
                </a:lnTo>
                <a:lnTo>
                  <a:pt x="1433815" y="2799675"/>
                </a:lnTo>
                <a:lnTo>
                  <a:pt x="173138" y="2799675"/>
                </a:lnTo>
                <a:lnTo>
                  <a:pt x="173138" y="4060183"/>
                </a:lnTo>
                <a:lnTo>
                  <a:pt x="803392" y="4060183"/>
                </a:lnTo>
                <a:close/>
                <a:moveTo>
                  <a:pt x="4231886" y="3343824"/>
                </a:moveTo>
                <a:lnTo>
                  <a:pt x="5253833" y="3343824"/>
                </a:lnTo>
                <a:lnTo>
                  <a:pt x="5253833" y="2713570"/>
                </a:lnTo>
                <a:cubicBezTo>
                  <a:pt x="5253833" y="2666128"/>
                  <a:pt x="5292327" y="2627634"/>
                  <a:pt x="5339769" y="2627634"/>
                </a:cubicBezTo>
                <a:lnTo>
                  <a:pt x="5970192" y="2627634"/>
                </a:lnTo>
                <a:lnTo>
                  <a:pt x="5970192" y="1605687"/>
                </a:lnTo>
                <a:lnTo>
                  <a:pt x="5339769" y="1605687"/>
                </a:lnTo>
                <a:cubicBezTo>
                  <a:pt x="5292327" y="1605687"/>
                  <a:pt x="5253833" y="1567193"/>
                  <a:pt x="5253833" y="1519751"/>
                </a:cubicBezTo>
                <a:lnTo>
                  <a:pt x="5253833" y="889497"/>
                </a:lnTo>
                <a:lnTo>
                  <a:pt x="4231886" y="889497"/>
                </a:lnTo>
                <a:lnTo>
                  <a:pt x="4231886" y="1519751"/>
                </a:lnTo>
                <a:cubicBezTo>
                  <a:pt x="4231886" y="1567193"/>
                  <a:pt x="4193392" y="1605687"/>
                  <a:pt x="4145950" y="1605687"/>
                </a:cubicBezTo>
                <a:lnTo>
                  <a:pt x="3515527" y="1605687"/>
                </a:lnTo>
                <a:lnTo>
                  <a:pt x="3515527" y="2627465"/>
                </a:lnTo>
                <a:lnTo>
                  <a:pt x="4146119" y="2627465"/>
                </a:lnTo>
                <a:cubicBezTo>
                  <a:pt x="4193561" y="2627465"/>
                  <a:pt x="4232055" y="2665959"/>
                  <a:pt x="4232055" y="2713401"/>
                </a:cubicBezTo>
                <a:lnTo>
                  <a:pt x="4232055" y="3343824"/>
                </a:lnTo>
                <a:close/>
                <a:moveTo>
                  <a:pt x="1605687" y="3343824"/>
                </a:moveTo>
                <a:lnTo>
                  <a:pt x="2627634" y="3343824"/>
                </a:lnTo>
                <a:lnTo>
                  <a:pt x="2627634" y="2713570"/>
                </a:lnTo>
                <a:cubicBezTo>
                  <a:pt x="2627634" y="2666128"/>
                  <a:pt x="2666128" y="2627634"/>
                  <a:pt x="2713570" y="2627634"/>
                </a:cubicBezTo>
                <a:lnTo>
                  <a:pt x="3343993" y="2627634"/>
                </a:lnTo>
                <a:lnTo>
                  <a:pt x="3343993" y="1605687"/>
                </a:lnTo>
                <a:lnTo>
                  <a:pt x="2713570" y="1605687"/>
                </a:lnTo>
                <a:cubicBezTo>
                  <a:pt x="2666128" y="1605687"/>
                  <a:pt x="2627634" y="1567193"/>
                  <a:pt x="2627634" y="1519751"/>
                </a:cubicBezTo>
                <a:lnTo>
                  <a:pt x="2627634" y="889497"/>
                </a:lnTo>
                <a:lnTo>
                  <a:pt x="1605687" y="889497"/>
                </a:lnTo>
                <a:lnTo>
                  <a:pt x="1605687" y="1519751"/>
                </a:lnTo>
                <a:cubicBezTo>
                  <a:pt x="1605687" y="1567193"/>
                  <a:pt x="1567193" y="1605687"/>
                  <a:pt x="1519751" y="1605687"/>
                </a:cubicBezTo>
                <a:lnTo>
                  <a:pt x="889328" y="1605687"/>
                </a:lnTo>
                <a:lnTo>
                  <a:pt x="889328" y="2627465"/>
                </a:lnTo>
                <a:lnTo>
                  <a:pt x="1519751" y="2627465"/>
                </a:lnTo>
                <a:cubicBezTo>
                  <a:pt x="1567193" y="2627465"/>
                  <a:pt x="1605687" y="2665959"/>
                  <a:pt x="1605687" y="2713401"/>
                </a:cubicBezTo>
                <a:lnTo>
                  <a:pt x="1605687" y="3343824"/>
                </a:lnTo>
                <a:close/>
                <a:moveTo>
                  <a:pt x="6056128" y="1433815"/>
                </a:moveTo>
                <a:lnTo>
                  <a:pt x="6686550" y="1433815"/>
                </a:lnTo>
                <a:lnTo>
                  <a:pt x="6686550" y="173138"/>
                </a:lnTo>
                <a:lnTo>
                  <a:pt x="5425874" y="173138"/>
                </a:lnTo>
                <a:lnTo>
                  <a:pt x="5425874" y="1433815"/>
                </a:lnTo>
                <a:lnTo>
                  <a:pt x="6056128" y="1433815"/>
                </a:lnTo>
                <a:close/>
                <a:moveTo>
                  <a:pt x="3429760" y="1433815"/>
                </a:moveTo>
                <a:lnTo>
                  <a:pt x="4060183" y="1433815"/>
                </a:lnTo>
                <a:lnTo>
                  <a:pt x="4060183" y="173138"/>
                </a:lnTo>
                <a:lnTo>
                  <a:pt x="2799506" y="173138"/>
                </a:lnTo>
                <a:lnTo>
                  <a:pt x="2799506" y="1433815"/>
                </a:lnTo>
                <a:lnTo>
                  <a:pt x="3429760" y="1433815"/>
                </a:lnTo>
                <a:close/>
                <a:moveTo>
                  <a:pt x="803392" y="1433815"/>
                </a:moveTo>
                <a:lnTo>
                  <a:pt x="1433815" y="1433815"/>
                </a:lnTo>
                <a:lnTo>
                  <a:pt x="1433815" y="173138"/>
                </a:lnTo>
                <a:lnTo>
                  <a:pt x="173138" y="173138"/>
                </a:lnTo>
                <a:lnTo>
                  <a:pt x="173138" y="1433815"/>
                </a:lnTo>
                <a:lnTo>
                  <a:pt x="803392" y="1433815"/>
                </a:ln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70" name="Graphic 47">
            <a:extLst>
              <a:ext uri="{FF2B5EF4-FFF2-40B4-BE49-F238E27FC236}">
                <a16:creationId xmlns:a16="http://schemas.microsoft.com/office/drawing/2014/main" id="{C54D0053-6515-A505-318F-63144E97037F}"/>
              </a:ext>
            </a:extLst>
          </p:cNvPr>
          <p:cNvSpPr/>
          <p:nvPr/>
        </p:nvSpPr>
        <p:spPr>
          <a:xfrm>
            <a:off x="980905" y="4175012"/>
            <a:ext cx="251323" cy="251015"/>
          </a:xfrm>
          <a:custGeom>
            <a:avLst/>
            <a:gdLst>
              <a:gd name="connsiteX0" fmla="*/ 6868190 w 6868105"/>
              <a:gd name="connsiteY0" fmla="*/ 6859263 h 6859684"/>
              <a:gd name="connsiteX1" fmla="*/ 82609 w 6868105"/>
              <a:gd name="connsiteY1" fmla="*/ 6859263 h 6859684"/>
              <a:gd name="connsiteX2" fmla="*/ 1263 w 6868105"/>
              <a:gd name="connsiteY2" fmla="*/ 6777917 h 6859684"/>
              <a:gd name="connsiteX3" fmla="*/ 1263 w 6868105"/>
              <a:gd name="connsiteY3" fmla="*/ 1263 h 6859684"/>
              <a:gd name="connsiteX4" fmla="*/ 163787 w 6868105"/>
              <a:gd name="connsiteY4" fmla="*/ 1263 h 6859684"/>
              <a:gd name="connsiteX5" fmla="*/ 163787 w 6868105"/>
              <a:gd name="connsiteY5" fmla="*/ 3308328 h 6859684"/>
              <a:gd name="connsiteX6" fmla="*/ 1136909 w 6868105"/>
              <a:gd name="connsiteY6" fmla="*/ 3308328 h 6859684"/>
              <a:gd name="connsiteX7" fmla="*/ 1663722 w 6868105"/>
              <a:gd name="connsiteY7" fmla="*/ 2856630 h 6859684"/>
              <a:gd name="connsiteX8" fmla="*/ 2196766 w 6868105"/>
              <a:gd name="connsiteY8" fmla="*/ 3389674 h 6859684"/>
              <a:gd name="connsiteX9" fmla="*/ 2100094 w 6868105"/>
              <a:gd name="connsiteY9" fmla="*/ 3695522 h 6859684"/>
              <a:gd name="connsiteX10" fmla="*/ 3164836 w 6868105"/>
              <a:gd name="connsiteY10" fmla="*/ 4760433 h 6859684"/>
              <a:gd name="connsiteX11" fmla="*/ 3668744 w 6868105"/>
              <a:gd name="connsiteY11" fmla="*/ 4701823 h 6859684"/>
              <a:gd name="connsiteX12" fmla="*/ 5212299 w 6868105"/>
              <a:gd name="connsiteY12" fmla="*/ 2028853 h 6859684"/>
              <a:gd name="connsiteX13" fmla="*/ 4970619 w 6868105"/>
              <a:gd name="connsiteY13" fmla="*/ 1582544 h 6859684"/>
              <a:gd name="connsiteX14" fmla="*/ 5503663 w 6868105"/>
              <a:gd name="connsiteY14" fmla="*/ 1049500 h 6859684"/>
              <a:gd name="connsiteX15" fmla="*/ 6030476 w 6868105"/>
              <a:gd name="connsiteY15" fmla="*/ 1501198 h 6859684"/>
              <a:gd name="connsiteX16" fmla="*/ 6859263 w 6868105"/>
              <a:gd name="connsiteY16" fmla="*/ 1501198 h 6859684"/>
              <a:gd name="connsiteX17" fmla="*/ 6859263 w 6868105"/>
              <a:gd name="connsiteY17" fmla="*/ 1663890 h 6859684"/>
              <a:gd name="connsiteX18" fmla="*/ 6030813 w 6868105"/>
              <a:gd name="connsiteY18" fmla="*/ 1663890 h 6859684"/>
              <a:gd name="connsiteX19" fmla="*/ 5504000 w 6868105"/>
              <a:gd name="connsiteY19" fmla="*/ 2115589 h 6859684"/>
              <a:gd name="connsiteX20" fmla="*/ 5361518 w 6868105"/>
              <a:gd name="connsiteY20" fmla="*/ 2096221 h 6859684"/>
              <a:gd name="connsiteX21" fmla="*/ 3808868 w 6868105"/>
              <a:gd name="connsiteY21" fmla="*/ 4784685 h 6859684"/>
              <a:gd name="connsiteX22" fmla="*/ 4004065 w 6868105"/>
              <a:gd name="connsiteY22" fmla="*/ 5196805 h 6859684"/>
              <a:gd name="connsiteX23" fmla="*/ 3471020 w 6868105"/>
              <a:gd name="connsiteY23" fmla="*/ 5729849 h 6859684"/>
              <a:gd name="connsiteX24" fmla="*/ 2937976 w 6868105"/>
              <a:gd name="connsiteY24" fmla="*/ 5196805 h 6859684"/>
              <a:gd name="connsiteX25" fmla="*/ 3047785 w 6868105"/>
              <a:gd name="connsiteY25" fmla="*/ 4872936 h 6859684"/>
              <a:gd name="connsiteX26" fmla="*/ 1987759 w 6868105"/>
              <a:gd name="connsiteY26" fmla="*/ 3812910 h 6859684"/>
              <a:gd name="connsiteX27" fmla="*/ 1663890 w 6868105"/>
              <a:gd name="connsiteY27" fmla="*/ 3922719 h 6859684"/>
              <a:gd name="connsiteX28" fmla="*/ 1137077 w 6868105"/>
              <a:gd name="connsiteY28" fmla="*/ 3471020 h 6859684"/>
              <a:gd name="connsiteX29" fmla="*/ 163787 w 6868105"/>
              <a:gd name="connsiteY29" fmla="*/ 3471020 h 6859684"/>
              <a:gd name="connsiteX30" fmla="*/ 163787 w 6868105"/>
              <a:gd name="connsiteY30" fmla="*/ 6696740 h 6859684"/>
              <a:gd name="connsiteX31" fmla="*/ 6868190 w 6868105"/>
              <a:gd name="connsiteY31" fmla="*/ 6696740 h 6859684"/>
              <a:gd name="connsiteX32" fmla="*/ 6868190 w 6868105"/>
              <a:gd name="connsiteY32" fmla="*/ 6859263 h 6859684"/>
              <a:gd name="connsiteX33" fmla="*/ 3470852 w 6868105"/>
              <a:gd name="connsiteY33" fmla="*/ 4826284 h 6859684"/>
              <a:gd name="connsiteX34" fmla="*/ 3100331 w 6868105"/>
              <a:gd name="connsiteY34" fmla="*/ 5196805 h 6859684"/>
              <a:gd name="connsiteX35" fmla="*/ 3470852 w 6868105"/>
              <a:gd name="connsiteY35" fmla="*/ 5567325 h 6859684"/>
              <a:gd name="connsiteX36" fmla="*/ 3841373 w 6868105"/>
              <a:gd name="connsiteY36" fmla="*/ 5196805 h 6859684"/>
              <a:gd name="connsiteX37" fmla="*/ 3470852 w 6868105"/>
              <a:gd name="connsiteY37" fmla="*/ 4826284 h 6859684"/>
              <a:gd name="connsiteX38" fmla="*/ 1293370 w 6868105"/>
              <a:gd name="connsiteY38" fmla="*/ 3389674 h 6859684"/>
              <a:gd name="connsiteX39" fmla="*/ 1663890 w 6868105"/>
              <a:gd name="connsiteY39" fmla="*/ 3760195 h 6859684"/>
              <a:gd name="connsiteX40" fmla="*/ 2034411 w 6868105"/>
              <a:gd name="connsiteY40" fmla="*/ 3389674 h 6859684"/>
              <a:gd name="connsiteX41" fmla="*/ 1663890 w 6868105"/>
              <a:gd name="connsiteY41" fmla="*/ 3019154 h 6859684"/>
              <a:gd name="connsiteX42" fmla="*/ 1293370 w 6868105"/>
              <a:gd name="connsiteY42" fmla="*/ 3389674 h 6859684"/>
              <a:gd name="connsiteX43" fmla="*/ 5503832 w 6868105"/>
              <a:gd name="connsiteY43" fmla="*/ 1212024 h 6859684"/>
              <a:gd name="connsiteX44" fmla="*/ 5133311 w 6868105"/>
              <a:gd name="connsiteY44" fmla="*/ 1582544 h 6859684"/>
              <a:gd name="connsiteX45" fmla="*/ 5503832 w 6868105"/>
              <a:gd name="connsiteY45" fmla="*/ 1953065 h 6859684"/>
              <a:gd name="connsiteX46" fmla="*/ 5874352 w 6868105"/>
              <a:gd name="connsiteY46" fmla="*/ 1582544 h 6859684"/>
              <a:gd name="connsiteX47" fmla="*/ 5503832 w 6868105"/>
              <a:gd name="connsiteY47" fmla="*/ 1212024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68105" h="6859684">
                <a:moveTo>
                  <a:pt x="6868190" y="6859263"/>
                </a:moveTo>
                <a:lnTo>
                  <a:pt x="82609" y="6859263"/>
                </a:lnTo>
                <a:cubicBezTo>
                  <a:pt x="37642" y="6859263"/>
                  <a:pt x="1263" y="6822885"/>
                  <a:pt x="1263" y="6777917"/>
                </a:cubicBezTo>
                <a:lnTo>
                  <a:pt x="1263" y="1263"/>
                </a:lnTo>
                <a:lnTo>
                  <a:pt x="163787" y="1263"/>
                </a:lnTo>
                <a:lnTo>
                  <a:pt x="163787" y="3308328"/>
                </a:lnTo>
                <a:lnTo>
                  <a:pt x="1136909" y="3308328"/>
                </a:lnTo>
                <a:cubicBezTo>
                  <a:pt x="1176150" y="3052838"/>
                  <a:pt x="1397621" y="2856630"/>
                  <a:pt x="1663722" y="2856630"/>
                </a:cubicBezTo>
                <a:cubicBezTo>
                  <a:pt x="1957612" y="2856630"/>
                  <a:pt x="2196766" y="3095784"/>
                  <a:pt x="2196766" y="3389674"/>
                </a:cubicBezTo>
                <a:cubicBezTo>
                  <a:pt x="2196766" y="3503357"/>
                  <a:pt x="2161062" y="3608955"/>
                  <a:pt x="2100094" y="3695522"/>
                </a:cubicBezTo>
                <a:lnTo>
                  <a:pt x="3164836" y="4760433"/>
                </a:lnTo>
                <a:cubicBezTo>
                  <a:pt x="3304623" y="4662076"/>
                  <a:pt x="3507736" y="4637318"/>
                  <a:pt x="3668744" y="4701823"/>
                </a:cubicBezTo>
                <a:lnTo>
                  <a:pt x="5212299" y="2028853"/>
                </a:lnTo>
                <a:cubicBezTo>
                  <a:pt x="5066954" y="1933528"/>
                  <a:pt x="4970619" y="1769152"/>
                  <a:pt x="4970619" y="1582544"/>
                </a:cubicBezTo>
                <a:cubicBezTo>
                  <a:pt x="4970619" y="1288654"/>
                  <a:pt x="5209773" y="1049500"/>
                  <a:pt x="5503663" y="1049500"/>
                </a:cubicBezTo>
                <a:cubicBezTo>
                  <a:pt x="5769933" y="1049500"/>
                  <a:pt x="5991235" y="1245707"/>
                  <a:pt x="6030476" y="1501198"/>
                </a:cubicBezTo>
                <a:lnTo>
                  <a:pt x="6859263" y="1501198"/>
                </a:lnTo>
                <a:lnTo>
                  <a:pt x="6859263" y="1663890"/>
                </a:lnTo>
                <a:lnTo>
                  <a:pt x="6030813" y="1663890"/>
                </a:lnTo>
                <a:cubicBezTo>
                  <a:pt x="5991572" y="1919381"/>
                  <a:pt x="5770101" y="2115589"/>
                  <a:pt x="5504000" y="2115589"/>
                </a:cubicBezTo>
                <a:cubicBezTo>
                  <a:pt x="5454653" y="2115589"/>
                  <a:pt x="5406823" y="2108852"/>
                  <a:pt x="5361518" y="2096221"/>
                </a:cubicBezTo>
                <a:lnTo>
                  <a:pt x="3808868" y="4784685"/>
                </a:lnTo>
                <a:cubicBezTo>
                  <a:pt x="3927940" y="4882536"/>
                  <a:pt x="4004065" y="5030912"/>
                  <a:pt x="4004065" y="5196805"/>
                </a:cubicBezTo>
                <a:cubicBezTo>
                  <a:pt x="4004065" y="5490695"/>
                  <a:pt x="3764911" y="5729849"/>
                  <a:pt x="3471020" y="5729849"/>
                </a:cubicBezTo>
                <a:cubicBezTo>
                  <a:pt x="3177130" y="5729849"/>
                  <a:pt x="2937976" y="5490695"/>
                  <a:pt x="2937976" y="5196805"/>
                </a:cubicBezTo>
                <a:cubicBezTo>
                  <a:pt x="2937976" y="5075038"/>
                  <a:pt x="2978902" y="4962871"/>
                  <a:pt x="3047785" y="4872936"/>
                </a:cubicBezTo>
                <a:lnTo>
                  <a:pt x="1987759" y="3812910"/>
                </a:lnTo>
                <a:cubicBezTo>
                  <a:pt x="1897824" y="3881793"/>
                  <a:pt x="1785657" y="3922719"/>
                  <a:pt x="1663890" y="3922719"/>
                </a:cubicBezTo>
                <a:cubicBezTo>
                  <a:pt x="1397621" y="3922719"/>
                  <a:pt x="1176319" y="3726511"/>
                  <a:pt x="1137077" y="3471020"/>
                </a:cubicBezTo>
                <a:lnTo>
                  <a:pt x="163787" y="3471020"/>
                </a:lnTo>
                <a:lnTo>
                  <a:pt x="163787" y="6696740"/>
                </a:lnTo>
                <a:lnTo>
                  <a:pt x="6868190" y="6696740"/>
                </a:lnTo>
                <a:lnTo>
                  <a:pt x="6868190" y="6859263"/>
                </a:lnTo>
                <a:close/>
                <a:moveTo>
                  <a:pt x="3470852" y="4826284"/>
                </a:moveTo>
                <a:cubicBezTo>
                  <a:pt x="3266561" y="4826284"/>
                  <a:pt x="3100331" y="4992513"/>
                  <a:pt x="3100331" y="5196805"/>
                </a:cubicBezTo>
                <a:cubicBezTo>
                  <a:pt x="3100331" y="5401096"/>
                  <a:pt x="3266561" y="5567325"/>
                  <a:pt x="3470852" y="5567325"/>
                </a:cubicBezTo>
                <a:cubicBezTo>
                  <a:pt x="3675144" y="5567325"/>
                  <a:pt x="3841373" y="5401096"/>
                  <a:pt x="3841373" y="5196805"/>
                </a:cubicBezTo>
                <a:cubicBezTo>
                  <a:pt x="3841373" y="4992513"/>
                  <a:pt x="3675144" y="4826284"/>
                  <a:pt x="3470852" y="4826284"/>
                </a:cubicBezTo>
                <a:close/>
                <a:moveTo>
                  <a:pt x="1293370" y="3389674"/>
                </a:moveTo>
                <a:cubicBezTo>
                  <a:pt x="1293370" y="3593966"/>
                  <a:pt x="1459599" y="3760195"/>
                  <a:pt x="1663890" y="3760195"/>
                </a:cubicBezTo>
                <a:cubicBezTo>
                  <a:pt x="1868182" y="3760195"/>
                  <a:pt x="2034411" y="3593966"/>
                  <a:pt x="2034411" y="3389674"/>
                </a:cubicBezTo>
                <a:cubicBezTo>
                  <a:pt x="2034411" y="3185383"/>
                  <a:pt x="1868182" y="3019154"/>
                  <a:pt x="1663890" y="3019154"/>
                </a:cubicBezTo>
                <a:cubicBezTo>
                  <a:pt x="1459599" y="3019154"/>
                  <a:pt x="1293370" y="3185383"/>
                  <a:pt x="1293370" y="3389674"/>
                </a:cubicBezTo>
                <a:close/>
                <a:moveTo>
                  <a:pt x="5503832" y="1212024"/>
                </a:moveTo>
                <a:cubicBezTo>
                  <a:pt x="5299540" y="1212024"/>
                  <a:pt x="5133311" y="1378253"/>
                  <a:pt x="5133311" y="1582544"/>
                </a:cubicBezTo>
                <a:cubicBezTo>
                  <a:pt x="5133311" y="1786836"/>
                  <a:pt x="5299540" y="1953065"/>
                  <a:pt x="5503832" y="1953065"/>
                </a:cubicBezTo>
                <a:cubicBezTo>
                  <a:pt x="5708123" y="1953065"/>
                  <a:pt x="5874352" y="1786836"/>
                  <a:pt x="5874352" y="1582544"/>
                </a:cubicBezTo>
                <a:cubicBezTo>
                  <a:pt x="5874352" y="1378253"/>
                  <a:pt x="5708123" y="1212024"/>
                  <a:pt x="5503832" y="1212024"/>
                </a:cubicBez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nvGrpSpPr>
          <p:cNvPr id="71" name="Graphic 535">
            <a:extLst>
              <a:ext uri="{FF2B5EF4-FFF2-40B4-BE49-F238E27FC236}">
                <a16:creationId xmlns:a16="http://schemas.microsoft.com/office/drawing/2014/main" id="{941851FA-727A-2A5C-FFC7-4AA3C425073D}"/>
              </a:ext>
            </a:extLst>
          </p:cNvPr>
          <p:cNvGrpSpPr/>
          <p:nvPr/>
        </p:nvGrpSpPr>
        <p:grpSpPr>
          <a:xfrm>
            <a:off x="980905" y="5262957"/>
            <a:ext cx="253884" cy="251734"/>
            <a:chOff x="-8566440" y="0"/>
            <a:chExt cx="6916587" cy="6858000"/>
          </a:xfrm>
          <a:solidFill>
            <a:schemeClr val="accent1"/>
          </a:solidFill>
        </p:grpSpPr>
        <p:sp>
          <p:nvSpPr>
            <p:cNvPr id="112" name="Freeform: Shape 537">
              <a:extLst>
                <a:ext uri="{FF2B5EF4-FFF2-40B4-BE49-F238E27FC236}">
                  <a16:creationId xmlns:a16="http://schemas.microsoft.com/office/drawing/2014/main" id="{1D754CA7-9090-8149-7670-862F9D629518}"/>
                </a:ext>
              </a:extLst>
            </p:cNvPr>
            <p:cNvSpPr/>
            <p:nvPr/>
          </p:nvSpPr>
          <p:spPr>
            <a:xfrm>
              <a:off x="-6879559" y="899977"/>
              <a:ext cx="3543663" cy="5120484"/>
            </a:xfrm>
            <a:custGeom>
              <a:avLst/>
              <a:gdLst>
                <a:gd name="connsiteX0" fmla="*/ 3461725 w 3543662"/>
                <a:gd name="connsiteY0" fmla="*/ 5119731 h 5120483"/>
                <a:gd name="connsiteX1" fmla="*/ 1772082 w 3543662"/>
                <a:gd name="connsiteY1" fmla="*/ 5119731 h 5120483"/>
                <a:gd name="connsiteX2" fmla="*/ 1772082 w 3543662"/>
                <a:gd name="connsiteY2" fmla="*/ 4957529 h 5120483"/>
                <a:gd name="connsiteX3" fmla="*/ 3380708 w 3543662"/>
                <a:gd name="connsiteY3" fmla="*/ 4957529 h 5120483"/>
                <a:gd name="connsiteX4" fmla="*/ 3380708 w 3543662"/>
                <a:gd name="connsiteY4" fmla="*/ 163457 h 5120483"/>
                <a:gd name="connsiteX5" fmla="*/ 163457 w 3543662"/>
                <a:gd name="connsiteY5" fmla="*/ 163457 h 5120483"/>
                <a:gd name="connsiteX6" fmla="*/ 163457 w 3543662"/>
                <a:gd name="connsiteY6" fmla="*/ 979989 h 5120483"/>
                <a:gd name="connsiteX7" fmla="*/ 1255 w 3543662"/>
                <a:gd name="connsiteY7" fmla="*/ 979989 h 5120483"/>
                <a:gd name="connsiteX8" fmla="*/ 1255 w 3543662"/>
                <a:gd name="connsiteY8" fmla="*/ 82273 h 5120483"/>
                <a:gd name="connsiteX9" fmla="*/ 82273 w 3543662"/>
                <a:gd name="connsiteY9" fmla="*/ 1255 h 5120483"/>
                <a:gd name="connsiteX10" fmla="*/ 3461558 w 3543662"/>
                <a:gd name="connsiteY10" fmla="*/ 1255 h 5120483"/>
                <a:gd name="connsiteX11" fmla="*/ 3542575 w 3543662"/>
                <a:gd name="connsiteY11" fmla="*/ 82273 h 5120483"/>
                <a:gd name="connsiteX12" fmla="*/ 3542575 w 3543662"/>
                <a:gd name="connsiteY12" fmla="*/ 5038546 h 5120483"/>
                <a:gd name="connsiteX13" fmla="*/ 3461725 w 3543662"/>
                <a:gd name="connsiteY13" fmla="*/ 5119731 h 512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43662" h="5120483">
                  <a:moveTo>
                    <a:pt x="3461725" y="5119731"/>
                  </a:moveTo>
                  <a:lnTo>
                    <a:pt x="1772082" y="5119731"/>
                  </a:lnTo>
                  <a:lnTo>
                    <a:pt x="1772082" y="4957529"/>
                  </a:lnTo>
                  <a:lnTo>
                    <a:pt x="3380708" y="4957529"/>
                  </a:lnTo>
                  <a:lnTo>
                    <a:pt x="3380708" y="163457"/>
                  </a:lnTo>
                  <a:lnTo>
                    <a:pt x="163457" y="163457"/>
                  </a:lnTo>
                  <a:lnTo>
                    <a:pt x="163457" y="979989"/>
                  </a:lnTo>
                  <a:lnTo>
                    <a:pt x="1255" y="979989"/>
                  </a:lnTo>
                  <a:lnTo>
                    <a:pt x="1255" y="82273"/>
                  </a:lnTo>
                  <a:cubicBezTo>
                    <a:pt x="1255" y="37412"/>
                    <a:pt x="37579" y="1255"/>
                    <a:pt x="82273" y="1255"/>
                  </a:cubicBezTo>
                  <a:lnTo>
                    <a:pt x="3461558" y="1255"/>
                  </a:lnTo>
                  <a:cubicBezTo>
                    <a:pt x="3506251" y="1255"/>
                    <a:pt x="3542575" y="37579"/>
                    <a:pt x="3542575" y="82273"/>
                  </a:cubicBezTo>
                  <a:lnTo>
                    <a:pt x="3542575" y="5038546"/>
                  </a:lnTo>
                  <a:cubicBezTo>
                    <a:pt x="3542742" y="5083407"/>
                    <a:pt x="3506418" y="5119731"/>
                    <a:pt x="3461725" y="5119731"/>
                  </a:cubicBez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3" name="Freeform: Shape 538">
              <a:extLst>
                <a:ext uri="{FF2B5EF4-FFF2-40B4-BE49-F238E27FC236}">
                  <a16:creationId xmlns:a16="http://schemas.microsoft.com/office/drawing/2014/main" id="{D715FD0F-CBAF-FFBD-DB15-2892764E8757}"/>
                </a:ext>
              </a:extLst>
            </p:cNvPr>
            <p:cNvSpPr/>
            <p:nvPr/>
          </p:nvSpPr>
          <p:spPr>
            <a:xfrm>
              <a:off x="-5193265" y="-1255"/>
              <a:ext cx="3543663" cy="5120484"/>
            </a:xfrm>
            <a:custGeom>
              <a:avLst/>
              <a:gdLst>
                <a:gd name="connsiteX0" fmla="*/ 3461558 w 3543662"/>
                <a:gd name="connsiteY0" fmla="*/ 5119731 h 5120483"/>
                <a:gd name="connsiteX1" fmla="*/ 1775430 w 3543662"/>
                <a:gd name="connsiteY1" fmla="*/ 5119731 h 5120483"/>
                <a:gd name="connsiteX2" fmla="*/ 1775430 w 3543662"/>
                <a:gd name="connsiteY2" fmla="*/ 4957529 h 5120483"/>
                <a:gd name="connsiteX3" fmla="*/ 3380540 w 3543662"/>
                <a:gd name="connsiteY3" fmla="*/ 4957529 h 5120483"/>
                <a:gd name="connsiteX4" fmla="*/ 3380540 w 3543662"/>
                <a:gd name="connsiteY4" fmla="*/ 163457 h 5120483"/>
                <a:gd name="connsiteX5" fmla="*/ 163457 w 3543662"/>
                <a:gd name="connsiteY5" fmla="*/ 163457 h 5120483"/>
                <a:gd name="connsiteX6" fmla="*/ 163457 w 3543662"/>
                <a:gd name="connsiteY6" fmla="*/ 983505 h 5120483"/>
                <a:gd name="connsiteX7" fmla="*/ 1255 w 3543662"/>
                <a:gd name="connsiteY7" fmla="*/ 983505 h 5120483"/>
                <a:gd name="connsiteX8" fmla="*/ 1255 w 3543662"/>
                <a:gd name="connsiteY8" fmla="*/ 82273 h 5120483"/>
                <a:gd name="connsiteX9" fmla="*/ 82273 w 3543662"/>
                <a:gd name="connsiteY9" fmla="*/ 1255 h 5120483"/>
                <a:gd name="connsiteX10" fmla="*/ 3461558 w 3543662"/>
                <a:gd name="connsiteY10" fmla="*/ 1255 h 5120483"/>
                <a:gd name="connsiteX11" fmla="*/ 3542575 w 3543662"/>
                <a:gd name="connsiteY11" fmla="*/ 82273 h 5120483"/>
                <a:gd name="connsiteX12" fmla="*/ 3542575 w 3543662"/>
                <a:gd name="connsiteY12" fmla="*/ 5038546 h 5120483"/>
                <a:gd name="connsiteX13" fmla="*/ 3461558 w 3543662"/>
                <a:gd name="connsiteY13" fmla="*/ 5119731 h 512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43662" h="5120483">
                  <a:moveTo>
                    <a:pt x="3461558" y="5119731"/>
                  </a:moveTo>
                  <a:lnTo>
                    <a:pt x="1775430" y="5119731"/>
                  </a:lnTo>
                  <a:lnTo>
                    <a:pt x="1775430" y="4957529"/>
                  </a:lnTo>
                  <a:lnTo>
                    <a:pt x="3380540" y="4957529"/>
                  </a:lnTo>
                  <a:lnTo>
                    <a:pt x="3380540" y="163457"/>
                  </a:lnTo>
                  <a:lnTo>
                    <a:pt x="163457" y="163457"/>
                  </a:lnTo>
                  <a:lnTo>
                    <a:pt x="163457" y="983505"/>
                  </a:lnTo>
                  <a:lnTo>
                    <a:pt x="1255" y="983505"/>
                  </a:lnTo>
                  <a:lnTo>
                    <a:pt x="1255" y="82273"/>
                  </a:lnTo>
                  <a:cubicBezTo>
                    <a:pt x="1255" y="37412"/>
                    <a:pt x="37579" y="1255"/>
                    <a:pt x="82273" y="1255"/>
                  </a:cubicBezTo>
                  <a:lnTo>
                    <a:pt x="3461558" y="1255"/>
                  </a:lnTo>
                  <a:cubicBezTo>
                    <a:pt x="3506251" y="1255"/>
                    <a:pt x="3542575" y="37579"/>
                    <a:pt x="3542575" y="82273"/>
                  </a:cubicBezTo>
                  <a:lnTo>
                    <a:pt x="3542575" y="5038546"/>
                  </a:lnTo>
                  <a:cubicBezTo>
                    <a:pt x="3542742" y="5083407"/>
                    <a:pt x="3506418" y="5119731"/>
                    <a:pt x="3461558" y="5119731"/>
                  </a:cubicBez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4" name="Freeform: Shape 539">
              <a:extLst>
                <a:ext uri="{FF2B5EF4-FFF2-40B4-BE49-F238E27FC236}">
                  <a16:creationId xmlns:a16="http://schemas.microsoft.com/office/drawing/2014/main" id="{008C8328-23D0-463F-00B9-9ECF60E6D713}"/>
                </a:ext>
              </a:extLst>
            </p:cNvPr>
            <p:cNvSpPr/>
            <p:nvPr/>
          </p:nvSpPr>
          <p:spPr>
            <a:xfrm>
              <a:off x="-8567695" y="1801041"/>
              <a:ext cx="3538641" cy="5058549"/>
            </a:xfrm>
            <a:custGeom>
              <a:avLst/>
              <a:gdLst>
                <a:gd name="connsiteX0" fmla="*/ 3456703 w 3538641"/>
                <a:gd name="connsiteY0" fmla="*/ 5057461 h 5058549"/>
                <a:gd name="connsiteX1" fmla="*/ 82273 w 3538641"/>
                <a:gd name="connsiteY1" fmla="*/ 5057461 h 5058549"/>
                <a:gd name="connsiteX2" fmla="*/ 1255 w 3538641"/>
                <a:gd name="connsiteY2" fmla="*/ 4976444 h 5058549"/>
                <a:gd name="connsiteX3" fmla="*/ 1255 w 3538641"/>
                <a:gd name="connsiteY3" fmla="*/ 82273 h 5058549"/>
                <a:gd name="connsiteX4" fmla="*/ 82273 w 3538641"/>
                <a:gd name="connsiteY4" fmla="*/ 1255 h 5058549"/>
                <a:gd name="connsiteX5" fmla="*/ 2613054 w 3538641"/>
                <a:gd name="connsiteY5" fmla="*/ 1255 h 5058549"/>
                <a:gd name="connsiteX6" fmla="*/ 2670302 w 3538641"/>
                <a:gd name="connsiteY6" fmla="*/ 25025 h 5058549"/>
                <a:gd name="connsiteX7" fmla="*/ 3513951 w 3538641"/>
                <a:gd name="connsiteY7" fmla="*/ 868675 h 5058549"/>
                <a:gd name="connsiteX8" fmla="*/ 3537720 w 3538641"/>
                <a:gd name="connsiteY8" fmla="*/ 926089 h 5058549"/>
                <a:gd name="connsiteX9" fmla="*/ 3537720 w 3538641"/>
                <a:gd name="connsiteY9" fmla="*/ 4976444 h 5058549"/>
                <a:gd name="connsiteX10" fmla="*/ 3456703 w 3538641"/>
                <a:gd name="connsiteY10" fmla="*/ 5057461 h 5058549"/>
                <a:gd name="connsiteX11" fmla="*/ 163457 w 3538641"/>
                <a:gd name="connsiteY11" fmla="*/ 4895260 h 5058549"/>
                <a:gd name="connsiteX12" fmla="*/ 3375686 w 3538641"/>
                <a:gd name="connsiteY12" fmla="*/ 4895260 h 5058549"/>
                <a:gd name="connsiteX13" fmla="*/ 3375686 w 3538641"/>
                <a:gd name="connsiteY13" fmla="*/ 959568 h 5058549"/>
                <a:gd name="connsiteX14" fmla="*/ 2579576 w 3538641"/>
                <a:gd name="connsiteY14" fmla="*/ 163457 h 5058549"/>
                <a:gd name="connsiteX15" fmla="*/ 163457 w 3538641"/>
                <a:gd name="connsiteY15" fmla="*/ 163457 h 5058549"/>
                <a:gd name="connsiteX16" fmla="*/ 163457 w 3538641"/>
                <a:gd name="connsiteY16" fmla="*/ 4895260 h 505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38641" h="5058549">
                  <a:moveTo>
                    <a:pt x="3456703" y="5057461"/>
                  </a:moveTo>
                  <a:lnTo>
                    <a:pt x="82273" y="5057461"/>
                  </a:lnTo>
                  <a:cubicBezTo>
                    <a:pt x="37579" y="5057461"/>
                    <a:pt x="1255" y="5021138"/>
                    <a:pt x="1255" y="4976444"/>
                  </a:cubicBezTo>
                  <a:lnTo>
                    <a:pt x="1255" y="82273"/>
                  </a:lnTo>
                  <a:cubicBezTo>
                    <a:pt x="1255" y="37412"/>
                    <a:pt x="37579" y="1255"/>
                    <a:pt x="82273" y="1255"/>
                  </a:cubicBezTo>
                  <a:lnTo>
                    <a:pt x="2613054" y="1255"/>
                  </a:lnTo>
                  <a:cubicBezTo>
                    <a:pt x="2634647" y="1255"/>
                    <a:pt x="2655236" y="9793"/>
                    <a:pt x="2670302" y="25025"/>
                  </a:cubicBezTo>
                  <a:lnTo>
                    <a:pt x="3513951" y="868675"/>
                  </a:lnTo>
                  <a:cubicBezTo>
                    <a:pt x="3529184" y="883907"/>
                    <a:pt x="3537720" y="904496"/>
                    <a:pt x="3537720" y="926089"/>
                  </a:cubicBezTo>
                  <a:lnTo>
                    <a:pt x="3537720" y="4976444"/>
                  </a:lnTo>
                  <a:cubicBezTo>
                    <a:pt x="3537888" y="5021138"/>
                    <a:pt x="3501564" y="5057461"/>
                    <a:pt x="3456703" y="5057461"/>
                  </a:cubicBezTo>
                  <a:close/>
                  <a:moveTo>
                    <a:pt x="163457" y="4895260"/>
                  </a:moveTo>
                  <a:lnTo>
                    <a:pt x="3375686" y="4895260"/>
                  </a:lnTo>
                  <a:lnTo>
                    <a:pt x="3375686" y="959568"/>
                  </a:lnTo>
                  <a:lnTo>
                    <a:pt x="2579576" y="163457"/>
                  </a:lnTo>
                  <a:lnTo>
                    <a:pt x="163457" y="163457"/>
                  </a:lnTo>
                  <a:lnTo>
                    <a:pt x="163457" y="4895260"/>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5" name="Freeform: Shape 540">
              <a:extLst>
                <a:ext uri="{FF2B5EF4-FFF2-40B4-BE49-F238E27FC236}">
                  <a16:creationId xmlns:a16="http://schemas.microsoft.com/office/drawing/2014/main" id="{6C5077CC-2711-CF27-B7CD-048F2EA79CD8}"/>
                </a:ext>
              </a:extLst>
            </p:cNvPr>
            <p:cNvSpPr/>
            <p:nvPr/>
          </p:nvSpPr>
          <p:spPr>
            <a:xfrm>
              <a:off x="-6036914" y="1882225"/>
              <a:ext cx="925671" cy="925671"/>
            </a:xfrm>
            <a:custGeom>
              <a:avLst/>
              <a:gdLst>
                <a:gd name="connsiteX0" fmla="*/ 925922 w 925671"/>
                <a:gd name="connsiteY0" fmla="*/ 925922 h 925670"/>
                <a:gd name="connsiteX1" fmla="*/ 82273 w 925671"/>
                <a:gd name="connsiteY1" fmla="*/ 925922 h 925670"/>
                <a:gd name="connsiteX2" fmla="*/ 1255 w 925671"/>
                <a:gd name="connsiteY2" fmla="*/ 844905 h 925670"/>
                <a:gd name="connsiteX3" fmla="*/ 1255 w 925671"/>
                <a:gd name="connsiteY3" fmla="*/ 1255 h 925670"/>
                <a:gd name="connsiteX4" fmla="*/ 163457 w 925671"/>
                <a:gd name="connsiteY4" fmla="*/ 1255 h 925670"/>
                <a:gd name="connsiteX5" fmla="*/ 163457 w 925671"/>
                <a:gd name="connsiteY5" fmla="*/ 763720 h 925670"/>
                <a:gd name="connsiteX6" fmla="*/ 925922 w 925671"/>
                <a:gd name="connsiteY6" fmla="*/ 763720 h 925670"/>
                <a:gd name="connsiteX7" fmla="*/ 925922 w 925671"/>
                <a:gd name="connsiteY7" fmla="*/ 925922 h 925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5671" h="925670">
                  <a:moveTo>
                    <a:pt x="925922" y="925922"/>
                  </a:moveTo>
                  <a:lnTo>
                    <a:pt x="82273" y="925922"/>
                  </a:lnTo>
                  <a:cubicBezTo>
                    <a:pt x="37579" y="925922"/>
                    <a:pt x="1255" y="889598"/>
                    <a:pt x="1255" y="844905"/>
                  </a:cubicBezTo>
                  <a:lnTo>
                    <a:pt x="1255" y="1255"/>
                  </a:lnTo>
                  <a:lnTo>
                    <a:pt x="163457" y="1255"/>
                  </a:lnTo>
                  <a:lnTo>
                    <a:pt x="163457" y="763720"/>
                  </a:lnTo>
                  <a:lnTo>
                    <a:pt x="925922" y="763720"/>
                  </a:lnTo>
                  <a:lnTo>
                    <a:pt x="925922" y="925922"/>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6" name="Freeform: Shape 541">
              <a:extLst>
                <a:ext uri="{FF2B5EF4-FFF2-40B4-BE49-F238E27FC236}">
                  <a16:creationId xmlns:a16="http://schemas.microsoft.com/office/drawing/2014/main" id="{DC4C3F8A-553C-CFA4-AE4E-0CFE073C73C3}"/>
                </a:ext>
              </a:extLst>
            </p:cNvPr>
            <p:cNvSpPr/>
            <p:nvPr/>
          </p:nvSpPr>
          <p:spPr>
            <a:xfrm>
              <a:off x="-7815609" y="3440131"/>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7" name="Freeform: Shape 542">
              <a:extLst>
                <a:ext uri="{FF2B5EF4-FFF2-40B4-BE49-F238E27FC236}">
                  <a16:creationId xmlns:a16="http://schemas.microsoft.com/office/drawing/2014/main" id="{B468C347-398A-27A5-6877-AFC0C689D22C}"/>
                </a:ext>
              </a:extLst>
            </p:cNvPr>
            <p:cNvSpPr/>
            <p:nvPr/>
          </p:nvSpPr>
          <p:spPr>
            <a:xfrm>
              <a:off x="-7815609" y="4116055"/>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8" name="Freeform: Shape 543">
              <a:extLst>
                <a:ext uri="{FF2B5EF4-FFF2-40B4-BE49-F238E27FC236}">
                  <a16:creationId xmlns:a16="http://schemas.microsoft.com/office/drawing/2014/main" id="{4D050AA6-AFE6-5365-BA43-4E286917D63B}"/>
                </a:ext>
              </a:extLst>
            </p:cNvPr>
            <p:cNvSpPr/>
            <p:nvPr/>
          </p:nvSpPr>
          <p:spPr>
            <a:xfrm>
              <a:off x="-7815609" y="4791812"/>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9" name="Freeform: Shape 544">
              <a:extLst>
                <a:ext uri="{FF2B5EF4-FFF2-40B4-BE49-F238E27FC236}">
                  <a16:creationId xmlns:a16="http://schemas.microsoft.com/office/drawing/2014/main" id="{42364F31-11B6-707A-4658-FE5698AC21C9}"/>
                </a:ext>
              </a:extLst>
            </p:cNvPr>
            <p:cNvSpPr/>
            <p:nvPr/>
          </p:nvSpPr>
          <p:spPr>
            <a:xfrm>
              <a:off x="-7815609" y="5467569"/>
              <a:ext cx="2028776" cy="148978"/>
            </a:xfrm>
            <a:custGeom>
              <a:avLst/>
              <a:gdLst>
                <a:gd name="connsiteX0" fmla="*/ 1255 w 2028776"/>
                <a:gd name="connsiteY0" fmla="*/ 1256 h 148977"/>
                <a:gd name="connsiteX1" fmla="*/ 2028860 w 2028776"/>
                <a:gd name="connsiteY1" fmla="*/ 1256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6"/>
                  </a:moveTo>
                  <a:lnTo>
                    <a:pt x="2028860" y="1256"/>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0" name="Freeform: Shape 545">
              <a:extLst>
                <a:ext uri="{FF2B5EF4-FFF2-40B4-BE49-F238E27FC236}">
                  <a16:creationId xmlns:a16="http://schemas.microsoft.com/office/drawing/2014/main" id="{AF2B66B7-D432-8091-4364-D5B0FEF63629}"/>
                </a:ext>
              </a:extLst>
            </p:cNvPr>
            <p:cNvSpPr/>
            <p:nvPr/>
          </p:nvSpPr>
          <p:spPr>
            <a:xfrm>
              <a:off x="-7815609" y="3440131"/>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1" name="Freeform: Shape 546">
              <a:extLst>
                <a:ext uri="{FF2B5EF4-FFF2-40B4-BE49-F238E27FC236}">
                  <a16:creationId xmlns:a16="http://schemas.microsoft.com/office/drawing/2014/main" id="{85988919-386D-CF12-C78D-342BE113DD23}"/>
                </a:ext>
              </a:extLst>
            </p:cNvPr>
            <p:cNvSpPr/>
            <p:nvPr/>
          </p:nvSpPr>
          <p:spPr>
            <a:xfrm>
              <a:off x="-7815609" y="4116055"/>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2" name="Freeform: Shape 547">
              <a:extLst>
                <a:ext uri="{FF2B5EF4-FFF2-40B4-BE49-F238E27FC236}">
                  <a16:creationId xmlns:a16="http://schemas.microsoft.com/office/drawing/2014/main" id="{05D7BE4B-8159-6497-24A3-88085CBBB2FD}"/>
                </a:ext>
              </a:extLst>
            </p:cNvPr>
            <p:cNvSpPr/>
            <p:nvPr/>
          </p:nvSpPr>
          <p:spPr>
            <a:xfrm>
              <a:off x="-7815609" y="4791812"/>
              <a:ext cx="2028776" cy="148978"/>
            </a:xfrm>
            <a:custGeom>
              <a:avLst/>
              <a:gdLst>
                <a:gd name="connsiteX0" fmla="*/ 1255 w 2028776"/>
                <a:gd name="connsiteY0" fmla="*/ 1255 h 148977"/>
                <a:gd name="connsiteX1" fmla="*/ 2028860 w 2028776"/>
                <a:gd name="connsiteY1" fmla="*/ 1255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5"/>
                  </a:moveTo>
                  <a:lnTo>
                    <a:pt x="2028860" y="1255"/>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3" name="Freeform: Shape 548">
              <a:extLst>
                <a:ext uri="{FF2B5EF4-FFF2-40B4-BE49-F238E27FC236}">
                  <a16:creationId xmlns:a16="http://schemas.microsoft.com/office/drawing/2014/main" id="{B654BE86-044D-B7E3-C9C8-2E2C7FCB30BD}"/>
                </a:ext>
              </a:extLst>
            </p:cNvPr>
            <p:cNvSpPr/>
            <p:nvPr/>
          </p:nvSpPr>
          <p:spPr>
            <a:xfrm>
              <a:off x="-7815609" y="5467569"/>
              <a:ext cx="2028776" cy="148978"/>
            </a:xfrm>
            <a:custGeom>
              <a:avLst/>
              <a:gdLst>
                <a:gd name="connsiteX0" fmla="*/ 1255 w 2028776"/>
                <a:gd name="connsiteY0" fmla="*/ 1256 h 148977"/>
                <a:gd name="connsiteX1" fmla="*/ 2028860 w 2028776"/>
                <a:gd name="connsiteY1" fmla="*/ 1256 h 148977"/>
                <a:gd name="connsiteX2" fmla="*/ 2028860 w 2028776"/>
                <a:gd name="connsiteY2" fmla="*/ 148057 h 148977"/>
                <a:gd name="connsiteX3" fmla="*/ 1255 w 2028776"/>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2028776" h="148977">
                  <a:moveTo>
                    <a:pt x="1255" y="1256"/>
                  </a:moveTo>
                  <a:lnTo>
                    <a:pt x="2028860" y="1256"/>
                  </a:lnTo>
                  <a:lnTo>
                    <a:pt x="2028860" y="148057"/>
                  </a:lnTo>
                  <a:lnTo>
                    <a:pt x="1255"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4" name="Freeform: Shape 549">
              <a:extLst>
                <a:ext uri="{FF2B5EF4-FFF2-40B4-BE49-F238E27FC236}">
                  <a16:creationId xmlns:a16="http://schemas.microsoft.com/office/drawing/2014/main" id="{90218C85-07F6-ED7A-5175-524D2D63E92F}"/>
                </a:ext>
              </a:extLst>
            </p:cNvPr>
            <p:cNvSpPr/>
            <p:nvPr/>
          </p:nvSpPr>
          <p:spPr>
            <a:xfrm>
              <a:off x="-5279973" y="2484665"/>
              <a:ext cx="1295605" cy="148978"/>
            </a:xfrm>
            <a:custGeom>
              <a:avLst/>
              <a:gdLst>
                <a:gd name="connsiteX0" fmla="*/ 1255 w 1295604"/>
                <a:gd name="connsiteY0" fmla="*/ 1255 h 148977"/>
                <a:gd name="connsiteX1" fmla="*/ 1295521 w 1295604"/>
                <a:gd name="connsiteY1" fmla="*/ 1255 h 148977"/>
                <a:gd name="connsiteX2" fmla="*/ 1295521 w 1295604"/>
                <a:gd name="connsiteY2" fmla="*/ 148057 h 148977"/>
                <a:gd name="connsiteX3" fmla="*/ 1256 w 1295604"/>
                <a:gd name="connsiteY3" fmla="*/ 148057 h 148977"/>
              </a:gdLst>
              <a:ahLst/>
              <a:cxnLst>
                <a:cxn ang="0">
                  <a:pos x="connsiteX0" y="connsiteY0"/>
                </a:cxn>
                <a:cxn ang="0">
                  <a:pos x="connsiteX1" y="connsiteY1"/>
                </a:cxn>
                <a:cxn ang="0">
                  <a:pos x="connsiteX2" y="connsiteY2"/>
                </a:cxn>
                <a:cxn ang="0">
                  <a:pos x="connsiteX3" y="connsiteY3"/>
                </a:cxn>
              </a:cxnLst>
              <a:rect l="l" t="t" r="r" b="b"/>
              <a:pathLst>
                <a:path w="1295604" h="148977">
                  <a:moveTo>
                    <a:pt x="1255" y="1255"/>
                  </a:moveTo>
                  <a:lnTo>
                    <a:pt x="1295521" y="1255"/>
                  </a:lnTo>
                  <a:lnTo>
                    <a:pt x="1295521" y="148057"/>
                  </a:lnTo>
                  <a:lnTo>
                    <a:pt x="1256" y="148057"/>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5" name="Freeform: Shape 550">
              <a:extLst>
                <a:ext uri="{FF2B5EF4-FFF2-40B4-BE49-F238E27FC236}">
                  <a16:creationId xmlns:a16="http://schemas.microsoft.com/office/drawing/2014/main" id="{C149626A-F7EB-B9A1-C0FB-7F4F78DD0883}"/>
                </a:ext>
              </a:extLst>
            </p:cNvPr>
            <p:cNvSpPr/>
            <p:nvPr/>
          </p:nvSpPr>
          <p:spPr>
            <a:xfrm>
              <a:off x="-5108732" y="3179337"/>
              <a:ext cx="1124866" cy="110478"/>
            </a:xfrm>
            <a:custGeom>
              <a:avLst/>
              <a:gdLst>
                <a:gd name="connsiteX0" fmla="*/ 1255 w 1124866"/>
                <a:gd name="connsiteY0" fmla="*/ 1255 h 110477"/>
                <a:gd name="connsiteX1" fmla="*/ 1124280 w 1124866"/>
                <a:gd name="connsiteY1" fmla="*/ 1255 h 110477"/>
                <a:gd name="connsiteX2" fmla="*/ 1124280 w 1124866"/>
                <a:gd name="connsiteY2" fmla="*/ 110394 h 110477"/>
                <a:gd name="connsiteX3" fmla="*/ 1255 w 1124866"/>
                <a:gd name="connsiteY3" fmla="*/ 110394 h 110477"/>
              </a:gdLst>
              <a:ahLst/>
              <a:cxnLst>
                <a:cxn ang="0">
                  <a:pos x="connsiteX0" y="connsiteY0"/>
                </a:cxn>
                <a:cxn ang="0">
                  <a:pos x="connsiteX1" y="connsiteY1"/>
                </a:cxn>
                <a:cxn ang="0">
                  <a:pos x="connsiteX2" y="connsiteY2"/>
                </a:cxn>
                <a:cxn ang="0">
                  <a:pos x="connsiteX3" y="connsiteY3"/>
                </a:cxn>
              </a:cxnLst>
              <a:rect l="l" t="t" r="r" b="b"/>
              <a:pathLst>
                <a:path w="1124866" h="110477">
                  <a:moveTo>
                    <a:pt x="1255" y="1255"/>
                  </a:moveTo>
                  <a:lnTo>
                    <a:pt x="1124280" y="1255"/>
                  </a:lnTo>
                  <a:lnTo>
                    <a:pt x="1124280" y="110394"/>
                  </a:lnTo>
                  <a:lnTo>
                    <a:pt x="1255" y="110394"/>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6" name="Freeform: Shape 551">
              <a:extLst>
                <a:ext uri="{FF2B5EF4-FFF2-40B4-BE49-F238E27FC236}">
                  <a16:creationId xmlns:a16="http://schemas.microsoft.com/office/drawing/2014/main" id="{30BAE86D-E92D-D9EE-F9A8-BFA46E376868}"/>
                </a:ext>
              </a:extLst>
            </p:cNvPr>
            <p:cNvSpPr/>
            <p:nvPr/>
          </p:nvSpPr>
          <p:spPr>
            <a:xfrm>
              <a:off x="-5108732" y="3855093"/>
              <a:ext cx="1124866" cy="110478"/>
            </a:xfrm>
            <a:custGeom>
              <a:avLst/>
              <a:gdLst>
                <a:gd name="connsiteX0" fmla="*/ 1255 w 1124866"/>
                <a:gd name="connsiteY0" fmla="*/ 1256 h 110477"/>
                <a:gd name="connsiteX1" fmla="*/ 1124280 w 1124866"/>
                <a:gd name="connsiteY1" fmla="*/ 1256 h 110477"/>
                <a:gd name="connsiteX2" fmla="*/ 1124280 w 1124866"/>
                <a:gd name="connsiteY2" fmla="*/ 110394 h 110477"/>
                <a:gd name="connsiteX3" fmla="*/ 1255 w 1124866"/>
                <a:gd name="connsiteY3" fmla="*/ 110394 h 110477"/>
              </a:gdLst>
              <a:ahLst/>
              <a:cxnLst>
                <a:cxn ang="0">
                  <a:pos x="connsiteX0" y="connsiteY0"/>
                </a:cxn>
                <a:cxn ang="0">
                  <a:pos x="connsiteX1" y="connsiteY1"/>
                </a:cxn>
                <a:cxn ang="0">
                  <a:pos x="connsiteX2" y="connsiteY2"/>
                </a:cxn>
                <a:cxn ang="0">
                  <a:pos x="connsiteX3" y="connsiteY3"/>
                </a:cxn>
              </a:cxnLst>
              <a:rect l="l" t="t" r="r" b="b"/>
              <a:pathLst>
                <a:path w="1124866" h="110477">
                  <a:moveTo>
                    <a:pt x="1255" y="1256"/>
                  </a:moveTo>
                  <a:lnTo>
                    <a:pt x="1124280" y="1256"/>
                  </a:lnTo>
                  <a:lnTo>
                    <a:pt x="1124280" y="110394"/>
                  </a:lnTo>
                  <a:lnTo>
                    <a:pt x="1255" y="110394"/>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7" name="Freeform: Shape 552">
              <a:extLst>
                <a:ext uri="{FF2B5EF4-FFF2-40B4-BE49-F238E27FC236}">
                  <a16:creationId xmlns:a16="http://schemas.microsoft.com/office/drawing/2014/main" id="{D6CEA023-804F-54A0-D38E-8218FFCE1CC0}"/>
                </a:ext>
              </a:extLst>
            </p:cNvPr>
            <p:cNvSpPr/>
            <p:nvPr/>
          </p:nvSpPr>
          <p:spPr>
            <a:xfrm>
              <a:off x="-5108732" y="4530850"/>
              <a:ext cx="1124866" cy="110478"/>
            </a:xfrm>
            <a:custGeom>
              <a:avLst/>
              <a:gdLst>
                <a:gd name="connsiteX0" fmla="*/ 1255 w 1124866"/>
                <a:gd name="connsiteY0" fmla="*/ 1255 h 110477"/>
                <a:gd name="connsiteX1" fmla="*/ 1124280 w 1124866"/>
                <a:gd name="connsiteY1" fmla="*/ 1255 h 110477"/>
                <a:gd name="connsiteX2" fmla="*/ 1124280 w 1124866"/>
                <a:gd name="connsiteY2" fmla="*/ 110394 h 110477"/>
                <a:gd name="connsiteX3" fmla="*/ 1255 w 1124866"/>
                <a:gd name="connsiteY3" fmla="*/ 110394 h 110477"/>
              </a:gdLst>
              <a:ahLst/>
              <a:cxnLst>
                <a:cxn ang="0">
                  <a:pos x="connsiteX0" y="connsiteY0"/>
                </a:cxn>
                <a:cxn ang="0">
                  <a:pos x="connsiteX1" y="connsiteY1"/>
                </a:cxn>
                <a:cxn ang="0">
                  <a:pos x="connsiteX2" y="connsiteY2"/>
                </a:cxn>
                <a:cxn ang="0">
                  <a:pos x="connsiteX3" y="connsiteY3"/>
                </a:cxn>
              </a:cxnLst>
              <a:rect l="l" t="t" r="r" b="b"/>
              <a:pathLst>
                <a:path w="1124866" h="110477">
                  <a:moveTo>
                    <a:pt x="1255" y="1255"/>
                  </a:moveTo>
                  <a:lnTo>
                    <a:pt x="1124280" y="1255"/>
                  </a:lnTo>
                  <a:lnTo>
                    <a:pt x="1124280" y="110394"/>
                  </a:lnTo>
                  <a:lnTo>
                    <a:pt x="1255" y="110394"/>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8" name="Freeform: Shape 553">
              <a:extLst>
                <a:ext uri="{FF2B5EF4-FFF2-40B4-BE49-F238E27FC236}">
                  <a16:creationId xmlns:a16="http://schemas.microsoft.com/office/drawing/2014/main" id="{6460D94E-2244-2B2D-0A90-1AA31DDF9E92}"/>
                </a:ext>
              </a:extLst>
            </p:cNvPr>
            <p:cNvSpPr/>
            <p:nvPr/>
          </p:nvSpPr>
          <p:spPr>
            <a:xfrm>
              <a:off x="-3419090" y="1830334"/>
              <a:ext cx="1012714" cy="105456"/>
            </a:xfrm>
            <a:custGeom>
              <a:avLst/>
              <a:gdLst>
                <a:gd name="connsiteX0" fmla="*/ 1256 w 1012714"/>
                <a:gd name="connsiteY0" fmla="*/ 1255 h 105456"/>
                <a:gd name="connsiteX1" fmla="*/ 1011626 w 1012714"/>
                <a:gd name="connsiteY1" fmla="*/ 1255 h 105456"/>
                <a:gd name="connsiteX2" fmla="*/ 1011626 w 1012714"/>
                <a:gd name="connsiteY2" fmla="*/ 104870 h 105456"/>
                <a:gd name="connsiteX3" fmla="*/ 1256 w 1012714"/>
                <a:gd name="connsiteY3" fmla="*/ 104870 h 105456"/>
              </a:gdLst>
              <a:ahLst/>
              <a:cxnLst>
                <a:cxn ang="0">
                  <a:pos x="connsiteX0" y="connsiteY0"/>
                </a:cxn>
                <a:cxn ang="0">
                  <a:pos x="connsiteX1" y="connsiteY1"/>
                </a:cxn>
                <a:cxn ang="0">
                  <a:pos x="connsiteX2" y="connsiteY2"/>
                </a:cxn>
                <a:cxn ang="0">
                  <a:pos x="connsiteX3" y="connsiteY3"/>
                </a:cxn>
              </a:cxnLst>
              <a:rect l="l" t="t" r="r" b="b"/>
              <a:pathLst>
                <a:path w="1012714" h="105456">
                  <a:moveTo>
                    <a:pt x="1256" y="1255"/>
                  </a:moveTo>
                  <a:lnTo>
                    <a:pt x="1011626" y="1255"/>
                  </a:lnTo>
                  <a:lnTo>
                    <a:pt x="1011626" y="104870"/>
                  </a:lnTo>
                  <a:lnTo>
                    <a:pt x="1256" y="104870"/>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29" name="Freeform: Shape 554">
              <a:extLst>
                <a:ext uri="{FF2B5EF4-FFF2-40B4-BE49-F238E27FC236}">
                  <a16:creationId xmlns:a16="http://schemas.microsoft.com/office/drawing/2014/main" id="{71C18C27-899A-DC14-5AE3-C8CF11B4F905}"/>
                </a:ext>
              </a:extLst>
            </p:cNvPr>
            <p:cNvSpPr/>
            <p:nvPr/>
          </p:nvSpPr>
          <p:spPr>
            <a:xfrm>
              <a:off x="-3419090" y="2506258"/>
              <a:ext cx="1012714" cy="105456"/>
            </a:xfrm>
            <a:custGeom>
              <a:avLst/>
              <a:gdLst>
                <a:gd name="connsiteX0" fmla="*/ 1256 w 1012714"/>
                <a:gd name="connsiteY0" fmla="*/ 1255 h 105456"/>
                <a:gd name="connsiteX1" fmla="*/ 1011626 w 1012714"/>
                <a:gd name="connsiteY1" fmla="*/ 1255 h 105456"/>
                <a:gd name="connsiteX2" fmla="*/ 1011626 w 1012714"/>
                <a:gd name="connsiteY2" fmla="*/ 104870 h 105456"/>
                <a:gd name="connsiteX3" fmla="*/ 1256 w 1012714"/>
                <a:gd name="connsiteY3" fmla="*/ 104870 h 105456"/>
              </a:gdLst>
              <a:ahLst/>
              <a:cxnLst>
                <a:cxn ang="0">
                  <a:pos x="connsiteX0" y="connsiteY0"/>
                </a:cxn>
                <a:cxn ang="0">
                  <a:pos x="connsiteX1" y="connsiteY1"/>
                </a:cxn>
                <a:cxn ang="0">
                  <a:pos x="connsiteX2" y="connsiteY2"/>
                </a:cxn>
                <a:cxn ang="0">
                  <a:pos x="connsiteX3" y="connsiteY3"/>
                </a:cxn>
              </a:cxnLst>
              <a:rect l="l" t="t" r="r" b="b"/>
              <a:pathLst>
                <a:path w="1012714" h="105456">
                  <a:moveTo>
                    <a:pt x="1256" y="1255"/>
                  </a:moveTo>
                  <a:lnTo>
                    <a:pt x="1011626" y="1255"/>
                  </a:lnTo>
                  <a:lnTo>
                    <a:pt x="1011626" y="104870"/>
                  </a:lnTo>
                  <a:lnTo>
                    <a:pt x="1256" y="104870"/>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0" name="Freeform: Shape 555">
              <a:extLst>
                <a:ext uri="{FF2B5EF4-FFF2-40B4-BE49-F238E27FC236}">
                  <a16:creationId xmlns:a16="http://schemas.microsoft.com/office/drawing/2014/main" id="{863AEAA7-C6B1-CE39-157E-EDFB24D1785C}"/>
                </a:ext>
              </a:extLst>
            </p:cNvPr>
            <p:cNvSpPr/>
            <p:nvPr/>
          </p:nvSpPr>
          <p:spPr>
            <a:xfrm>
              <a:off x="-3419090" y="3182015"/>
              <a:ext cx="1012714" cy="105456"/>
            </a:xfrm>
            <a:custGeom>
              <a:avLst/>
              <a:gdLst>
                <a:gd name="connsiteX0" fmla="*/ 1256 w 1012714"/>
                <a:gd name="connsiteY0" fmla="*/ 1255 h 105456"/>
                <a:gd name="connsiteX1" fmla="*/ 1011626 w 1012714"/>
                <a:gd name="connsiteY1" fmla="*/ 1255 h 105456"/>
                <a:gd name="connsiteX2" fmla="*/ 1011626 w 1012714"/>
                <a:gd name="connsiteY2" fmla="*/ 104870 h 105456"/>
                <a:gd name="connsiteX3" fmla="*/ 1256 w 1012714"/>
                <a:gd name="connsiteY3" fmla="*/ 104870 h 105456"/>
              </a:gdLst>
              <a:ahLst/>
              <a:cxnLst>
                <a:cxn ang="0">
                  <a:pos x="connsiteX0" y="connsiteY0"/>
                </a:cxn>
                <a:cxn ang="0">
                  <a:pos x="connsiteX1" y="connsiteY1"/>
                </a:cxn>
                <a:cxn ang="0">
                  <a:pos x="connsiteX2" y="connsiteY2"/>
                </a:cxn>
                <a:cxn ang="0">
                  <a:pos x="connsiteX3" y="connsiteY3"/>
                </a:cxn>
              </a:cxnLst>
              <a:rect l="l" t="t" r="r" b="b"/>
              <a:pathLst>
                <a:path w="1012714" h="105456">
                  <a:moveTo>
                    <a:pt x="1256" y="1255"/>
                  </a:moveTo>
                  <a:lnTo>
                    <a:pt x="1011626" y="1255"/>
                  </a:lnTo>
                  <a:lnTo>
                    <a:pt x="1011626" y="104870"/>
                  </a:lnTo>
                  <a:lnTo>
                    <a:pt x="1256" y="104870"/>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31" name="Freeform: Shape 556">
              <a:extLst>
                <a:ext uri="{FF2B5EF4-FFF2-40B4-BE49-F238E27FC236}">
                  <a16:creationId xmlns:a16="http://schemas.microsoft.com/office/drawing/2014/main" id="{E997FF23-80E1-C336-0F48-4D5602F97514}"/>
                </a:ext>
              </a:extLst>
            </p:cNvPr>
            <p:cNvSpPr/>
            <p:nvPr/>
          </p:nvSpPr>
          <p:spPr>
            <a:xfrm>
              <a:off x="-3419090" y="3857771"/>
              <a:ext cx="1012714" cy="105456"/>
            </a:xfrm>
            <a:custGeom>
              <a:avLst/>
              <a:gdLst>
                <a:gd name="connsiteX0" fmla="*/ 1256 w 1012714"/>
                <a:gd name="connsiteY0" fmla="*/ 1255 h 105456"/>
                <a:gd name="connsiteX1" fmla="*/ 1011626 w 1012714"/>
                <a:gd name="connsiteY1" fmla="*/ 1255 h 105456"/>
                <a:gd name="connsiteX2" fmla="*/ 1011626 w 1012714"/>
                <a:gd name="connsiteY2" fmla="*/ 104870 h 105456"/>
                <a:gd name="connsiteX3" fmla="*/ 1256 w 1012714"/>
                <a:gd name="connsiteY3" fmla="*/ 104870 h 105456"/>
              </a:gdLst>
              <a:ahLst/>
              <a:cxnLst>
                <a:cxn ang="0">
                  <a:pos x="connsiteX0" y="connsiteY0"/>
                </a:cxn>
                <a:cxn ang="0">
                  <a:pos x="connsiteX1" y="connsiteY1"/>
                </a:cxn>
                <a:cxn ang="0">
                  <a:pos x="connsiteX2" y="connsiteY2"/>
                </a:cxn>
                <a:cxn ang="0">
                  <a:pos x="connsiteX3" y="connsiteY3"/>
                </a:cxn>
              </a:cxnLst>
              <a:rect l="l" t="t" r="r" b="b"/>
              <a:pathLst>
                <a:path w="1012714" h="105456">
                  <a:moveTo>
                    <a:pt x="1256" y="1255"/>
                  </a:moveTo>
                  <a:lnTo>
                    <a:pt x="1011626" y="1255"/>
                  </a:lnTo>
                  <a:lnTo>
                    <a:pt x="1011626" y="104870"/>
                  </a:lnTo>
                  <a:lnTo>
                    <a:pt x="1256" y="104870"/>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2" name="Graphic 557">
            <a:extLst>
              <a:ext uri="{FF2B5EF4-FFF2-40B4-BE49-F238E27FC236}">
                <a16:creationId xmlns:a16="http://schemas.microsoft.com/office/drawing/2014/main" id="{CB990D06-87A1-E568-712C-FC639002729B}"/>
              </a:ext>
            </a:extLst>
          </p:cNvPr>
          <p:cNvGrpSpPr/>
          <p:nvPr/>
        </p:nvGrpSpPr>
        <p:grpSpPr>
          <a:xfrm>
            <a:off x="976767" y="5715226"/>
            <a:ext cx="248218" cy="248218"/>
            <a:chOff x="-8137618" y="0"/>
            <a:chExt cx="6858000" cy="6858000"/>
          </a:xfrm>
        </p:grpSpPr>
        <p:sp>
          <p:nvSpPr>
            <p:cNvPr id="109" name="Freeform: Shape 559">
              <a:extLst>
                <a:ext uri="{FF2B5EF4-FFF2-40B4-BE49-F238E27FC236}">
                  <a16:creationId xmlns:a16="http://schemas.microsoft.com/office/drawing/2014/main" id="{B4E45383-96E7-B091-76B4-2340AA690132}"/>
                </a:ext>
              </a:extLst>
            </p:cNvPr>
            <p:cNvSpPr/>
            <p:nvPr/>
          </p:nvSpPr>
          <p:spPr>
            <a:xfrm>
              <a:off x="-8138884" y="-1266"/>
              <a:ext cx="5539738" cy="5539738"/>
            </a:xfrm>
            <a:custGeom>
              <a:avLst/>
              <a:gdLst>
                <a:gd name="connsiteX0" fmla="*/ 2770291 w 5539738"/>
                <a:gd name="connsiteY0" fmla="*/ 5539147 h 5539738"/>
                <a:gd name="connsiteX1" fmla="*/ 1266 w 5539738"/>
                <a:gd name="connsiteY1" fmla="*/ 2770291 h 5539738"/>
                <a:gd name="connsiteX2" fmla="*/ 2770291 w 5539738"/>
                <a:gd name="connsiteY2" fmla="*/ 1266 h 5539738"/>
                <a:gd name="connsiteX3" fmla="*/ 5539316 w 5539738"/>
                <a:gd name="connsiteY3" fmla="*/ 2770291 h 5539738"/>
                <a:gd name="connsiteX4" fmla="*/ 4727936 w 5539738"/>
                <a:gd name="connsiteY4" fmla="*/ 4728104 h 5539738"/>
                <a:gd name="connsiteX5" fmla="*/ 2770291 w 5539738"/>
                <a:gd name="connsiteY5" fmla="*/ 5539147 h 5539738"/>
                <a:gd name="connsiteX6" fmla="*/ 2770291 w 5539738"/>
                <a:gd name="connsiteY6" fmla="*/ 162631 h 5539738"/>
                <a:gd name="connsiteX7" fmla="*/ 162631 w 5539738"/>
                <a:gd name="connsiteY7" fmla="*/ 2770291 h 5539738"/>
                <a:gd name="connsiteX8" fmla="*/ 2770291 w 5539738"/>
                <a:gd name="connsiteY8" fmla="*/ 5377952 h 5539738"/>
                <a:gd name="connsiteX9" fmla="*/ 4614001 w 5539738"/>
                <a:gd name="connsiteY9" fmla="*/ 4614001 h 5539738"/>
                <a:gd name="connsiteX10" fmla="*/ 5378120 w 5539738"/>
                <a:gd name="connsiteY10" fmla="*/ 2770291 h 5539738"/>
                <a:gd name="connsiteX11" fmla="*/ 2770291 w 5539738"/>
                <a:gd name="connsiteY11" fmla="*/ 162631 h 553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738" h="5539738">
                  <a:moveTo>
                    <a:pt x="2770291" y="5539147"/>
                  </a:moveTo>
                  <a:cubicBezTo>
                    <a:pt x="1243403" y="5539147"/>
                    <a:pt x="1266" y="4297011"/>
                    <a:pt x="1266" y="2770291"/>
                  </a:cubicBezTo>
                  <a:cubicBezTo>
                    <a:pt x="1266" y="1243572"/>
                    <a:pt x="1243403" y="1266"/>
                    <a:pt x="2770291" y="1266"/>
                  </a:cubicBezTo>
                  <a:cubicBezTo>
                    <a:pt x="4297180" y="1266"/>
                    <a:pt x="5539316" y="1243403"/>
                    <a:pt x="5539316" y="2770291"/>
                  </a:cubicBezTo>
                  <a:cubicBezTo>
                    <a:pt x="5539316" y="3509598"/>
                    <a:pt x="5251189" y="4204850"/>
                    <a:pt x="4727936" y="4728104"/>
                  </a:cubicBezTo>
                  <a:cubicBezTo>
                    <a:pt x="4204850" y="5251189"/>
                    <a:pt x="3509598" y="5539147"/>
                    <a:pt x="2770291" y="5539147"/>
                  </a:cubicBezTo>
                  <a:close/>
                  <a:moveTo>
                    <a:pt x="2770291" y="162631"/>
                  </a:moveTo>
                  <a:cubicBezTo>
                    <a:pt x="1332356" y="162631"/>
                    <a:pt x="162631" y="1332356"/>
                    <a:pt x="162631" y="2770291"/>
                  </a:cubicBezTo>
                  <a:cubicBezTo>
                    <a:pt x="162631" y="4208226"/>
                    <a:pt x="1332356" y="5377952"/>
                    <a:pt x="2770291" y="5377952"/>
                  </a:cubicBezTo>
                  <a:cubicBezTo>
                    <a:pt x="3466556" y="5377952"/>
                    <a:pt x="4121298" y="5106704"/>
                    <a:pt x="4614001" y="4614001"/>
                  </a:cubicBezTo>
                  <a:cubicBezTo>
                    <a:pt x="5106704" y="4121298"/>
                    <a:pt x="5378120" y="3466556"/>
                    <a:pt x="5378120" y="2770291"/>
                  </a:cubicBezTo>
                  <a:cubicBezTo>
                    <a:pt x="5377952" y="1332356"/>
                    <a:pt x="4208058" y="162631"/>
                    <a:pt x="2770291" y="162631"/>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0" name="Freeform: Shape 560">
              <a:extLst>
                <a:ext uri="{FF2B5EF4-FFF2-40B4-BE49-F238E27FC236}">
                  <a16:creationId xmlns:a16="http://schemas.microsoft.com/office/drawing/2014/main" id="{E19DD598-5BCE-6480-1087-E96311289CA5}"/>
                </a:ext>
              </a:extLst>
            </p:cNvPr>
            <p:cNvSpPr/>
            <p:nvPr/>
          </p:nvSpPr>
          <p:spPr>
            <a:xfrm>
              <a:off x="-3527713" y="4609898"/>
              <a:ext cx="2249991" cy="2249991"/>
            </a:xfrm>
            <a:custGeom>
              <a:avLst/>
              <a:gdLst>
                <a:gd name="connsiteX0" fmla="*/ 1790 w 2249991"/>
                <a:gd name="connsiteY0" fmla="*/ 115772 h 2249991"/>
                <a:gd name="connsiteX1" fmla="*/ 115772 w 2249991"/>
                <a:gd name="connsiteY1" fmla="*/ 1790 h 2249991"/>
                <a:gd name="connsiteX2" fmla="*/ 2248482 w 2249991"/>
                <a:gd name="connsiteY2" fmla="*/ 2134500 h 2249991"/>
                <a:gd name="connsiteX3" fmla="*/ 2134500 w 2249991"/>
                <a:gd name="connsiteY3" fmla="*/ 2248482 h 2249991"/>
              </a:gdLst>
              <a:ahLst/>
              <a:cxnLst>
                <a:cxn ang="0">
                  <a:pos x="connsiteX0" y="connsiteY0"/>
                </a:cxn>
                <a:cxn ang="0">
                  <a:pos x="connsiteX1" y="connsiteY1"/>
                </a:cxn>
                <a:cxn ang="0">
                  <a:pos x="connsiteX2" y="connsiteY2"/>
                </a:cxn>
                <a:cxn ang="0">
                  <a:pos x="connsiteX3" y="connsiteY3"/>
                </a:cxn>
              </a:cxnLst>
              <a:rect l="l" t="t" r="r" b="b"/>
              <a:pathLst>
                <a:path w="2249991" h="2249991">
                  <a:moveTo>
                    <a:pt x="1790" y="115772"/>
                  </a:moveTo>
                  <a:lnTo>
                    <a:pt x="115772" y="1790"/>
                  </a:lnTo>
                  <a:lnTo>
                    <a:pt x="2248482" y="2134500"/>
                  </a:lnTo>
                  <a:lnTo>
                    <a:pt x="2134500" y="2248482"/>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11" name="Freeform: Shape 561">
              <a:extLst>
                <a:ext uri="{FF2B5EF4-FFF2-40B4-BE49-F238E27FC236}">
                  <a16:creationId xmlns:a16="http://schemas.microsoft.com/office/drawing/2014/main" id="{CC0AA0E1-6CB1-577E-88AE-09301EF2DDD4}"/>
                </a:ext>
              </a:extLst>
            </p:cNvPr>
            <p:cNvSpPr/>
            <p:nvPr/>
          </p:nvSpPr>
          <p:spPr>
            <a:xfrm>
              <a:off x="-7249859" y="1515326"/>
              <a:ext cx="3563189" cy="2027186"/>
            </a:xfrm>
            <a:custGeom>
              <a:avLst/>
              <a:gdLst>
                <a:gd name="connsiteX0" fmla="*/ 140857 w 3563189"/>
                <a:gd name="connsiteY0" fmla="*/ 2026933 h 2027186"/>
                <a:gd name="connsiteX1" fmla="*/ 1266 w 3563189"/>
                <a:gd name="connsiteY1" fmla="*/ 1946251 h 2027186"/>
                <a:gd name="connsiteX2" fmla="*/ 735847 w 3563189"/>
                <a:gd name="connsiteY2" fmla="*/ 674575 h 2027186"/>
                <a:gd name="connsiteX3" fmla="*/ 813997 w 3563189"/>
                <a:gd name="connsiteY3" fmla="*/ 634741 h 2027186"/>
                <a:gd name="connsiteX4" fmla="*/ 882189 w 3563189"/>
                <a:gd name="connsiteY4" fmla="*/ 689935 h 2027186"/>
                <a:gd name="connsiteX5" fmla="*/ 1156306 w 3563189"/>
                <a:gd name="connsiteY5" fmla="*/ 1531868 h 2027186"/>
                <a:gd name="connsiteX6" fmla="*/ 1810374 w 3563189"/>
                <a:gd name="connsiteY6" fmla="*/ 405522 h 2027186"/>
                <a:gd name="connsiteX7" fmla="*/ 1883798 w 3563189"/>
                <a:gd name="connsiteY7" fmla="*/ 365518 h 2027186"/>
                <a:gd name="connsiteX8" fmla="*/ 1953340 w 3563189"/>
                <a:gd name="connsiteY8" fmla="*/ 411936 h 2027186"/>
                <a:gd name="connsiteX9" fmla="*/ 2488747 w 3563189"/>
                <a:gd name="connsiteY9" fmla="*/ 1557186 h 2027186"/>
                <a:gd name="connsiteX10" fmla="*/ 3424865 w 3563189"/>
                <a:gd name="connsiteY10" fmla="*/ 1266 h 2027186"/>
                <a:gd name="connsiteX11" fmla="*/ 3563105 w 3563189"/>
                <a:gd name="connsiteY11" fmla="*/ 84480 h 2027186"/>
                <a:gd name="connsiteX12" fmla="*/ 2548837 w 3563189"/>
                <a:gd name="connsiteY12" fmla="*/ 1770033 h 2027186"/>
                <a:gd name="connsiteX13" fmla="*/ 2475581 w 3563189"/>
                <a:gd name="connsiteY13" fmla="*/ 1809023 h 2027186"/>
                <a:gd name="connsiteX14" fmla="*/ 2406714 w 3563189"/>
                <a:gd name="connsiteY14" fmla="*/ 1762606 h 2027186"/>
                <a:gd name="connsiteX15" fmla="*/ 1872489 w 3563189"/>
                <a:gd name="connsiteY15" fmla="*/ 619887 h 2027186"/>
                <a:gd name="connsiteX16" fmla="*/ 1205256 w 3563189"/>
                <a:gd name="connsiteY16" fmla="*/ 1768851 h 2027186"/>
                <a:gd name="connsiteX17" fmla="*/ 1126937 w 3563189"/>
                <a:gd name="connsiteY17" fmla="*/ 1808517 h 2027186"/>
                <a:gd name="connsiteX18" fmla="*/ 1058745 w 3563189"/>
                <a:gd name="connsiteY18" fmla="*/ 1753322 h 2027186"/>
                <a:gd name="connsiteX19" fmla="*/ 784965 w 3563189"/>
                <a:gd name="connsiteY19" fmla="*/ 911896 h 2027186"/>
                <a:gd name="connsiteX20" fmla="*/ 140857 w 3563189"/>
                <a:gd name="connsiteY20" fmla="*/ 2026933 h 202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63189" h="2027186">
                  <a:moveTo>
                    <a:pt x="140857" y="2026933"/>
                  </a:moveTo>
                  <a:lnTo>
                    <a:pt x="1266" y="1946251"/>
                  </a:lnTo>
                  <a:lnTo>
                    <a:pt x="735847" y="674575"/>
                  </a:lnTo>
                  <a:cubicBezTo>
                    <a:pt x="751713" y="647062"/>
                    <a:pt x="781589" y="631365"/>
                    <a:pt x="813997" y="634741"/>
                  </a:cubicBezTo>
                  <a:cubicBezTo>
                    <a:pt x="845561" y="638117"/>
                    <a:pt x="872399" y="659722"/>
                    <a:pt x="882189" y="689935"/>
                  </a:cubicBezTo>
                  <a:lnTo>
                    <a:pt x="1156306" y="1531868"/>
                  </a:lnTo>
                  <a:lnTo>
                    <a:pt x="1810374" y="405522"/>
                  </a:lnTo>
                  <a:cubicBezTo>
                    <a:pt x="1825565" y="379528"/>
                    <a:pt x="1853584" y="364168"/>
                    <a:pt x="1883798" y="365518"/>
                  </a:cubicBezTo>
                  <a:cubicBezTo>
                    <a:pt x="1913843" y="366868"/>
                    <a:pt x="1940512" y="384760"/>
                    <a:pt x="1953340" y="411936"/>
                  </a:cubicBezTo>
                  <a:lnTo>
                    <a:pt x="2488747" y="1557186"/>
                  </a:lnTo>
                  <a:lnTo>
                    <a:pt x="3424865" y="1266"/>
                  </a:lnTo>
                  <a:lnTo>
                    <a:pt x="3563105" y="84480"/>
                  </a:lnTo>
                  <a:lnTo>
                    <a:pt x="2548837" y="1770033"/>
                  </a:lnTo>
                  <a:cubicBezTo>
                    <a:pt x="2533477" y="1795520"/>
                    <a:pt x="2502756" y="1810711"/>
                    <a:pt x="2475581" y="1809023"/>
                  </a:cubicBezTo>
                  <a:cubicBezTo>
                    <a:pt x="2445705" y="1807504"/>
                    <a:pt x="2419205" y="1789612"/>
                    <a:pt x="2406714" y="1762606"/>
                  </a:cubicBezTo>
                  <a:lnTo>
                    <a:pt x="1872489" y="619887"/>
                  </a:lnTo>
                  <a:lnTo>
                    <a:pt x="1205256" y="1768851"/>
                  </a:lnTo>
                  <a:cubicBezTo>
                    <a:pt x="1189221" y="1796364"/>
                    <a:pt x="1157994" y="1811724"/>
                    <a:pt x="1126937" y="1808517"/>
                  </a:cubicBezTo>
                  <a:cubicBezTo>
                    <a:pt x="1095373" y="1805141"/>
                    <a:pt x="1068704" y="1783536"/>
                    <a:pt x="1058745" y="1753322"/>
                  </a:cubicBezTo>
                  <a:lnTo>
                    <a:pt x="784965" y="911896"/>
                  </a:lnTo>
                  <a:lnTo>
                    <a:pt x="140857" y="2026933"/>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3" name="Graphic 562">
            <a:extLst>
              <a:ext uri="{FF2B5EF4-FFF2-40B4-BE49-F238E27FC236}">
                <a16:creationId xmlns:a16="http://schemas.microsoft.com/office/drawing/2014/main" id="{8DE4F730-A57B-97DB-ECA1-30F03F174287}"/>
              </a:ext>
            </a:extLst>
          </p:cNvPr>
          <p:cNvGrpSpPr/>
          <p:nvPr/>
        </p:nvGrpSpPr>
        <p:grpSpPr>
          <a:xfrm>
            <a:off x="9523769" y="2300148"/>
            <a:ext cx="254971" cy="255852"/>
            <a:chOff x="-8506286" y="0"/>
            <a:chExt cx="6834421" cy="6858000"/>
          </a:xfrm>
          <a:solidFill>
            <a:schemeClr val="accent1"/>
          </a:solidFill>
        </p:grpSpPr>
        <p:sp>
          <p:nvSpPr>
            <p:cNvPr id="107" name="Freeform: Shape 564">
              <a:extLst>
                <a:ext uri="{FF2B5EF4-FFF2-40B4-BE49-F238E27FC236}">
                  <a16:creationId xmlns:a16="http://schemas.microsoft.com/office/drawing/2014/main" id="{0A1BA316-9433-467D-90C4-412F075E7054}"/>
                </a:ext>
              </a:extLst>
            </p:cNvPr>
            <p:cNvSpPr/>
            <p:nvPr/>
          </p:nvSpPr>
          <p:spPr>
            <a:xfrm>
              <a:off x="-6651409" y="1264402"/>
              <a:ext cx="2982691" cy="1697658"/>
            </a:xfrm>
            <a:custGeom>
              <a:avLst/>
              <a:gdLst>
                <a:gd name="connsiteX0" fmla="*/ 2080052 w 2982690"/>
                <a:gd name="connsiteY0" fmla="*/ 1271981 h 1697658"/>
                <a:gd name="connsiteX1" fmla="*/ 1646038 w 2982690"/>
                <a:gd name="connsiteY1" fmla="*/ 343826 h 1697658"/>
                <a:gd name="connsiteX2" fmla="*/ 1576818 w 2982690"/>
                <a:gd name="connsiteY2" fmla="*/ 297511 h 1697658"/>
                <a:gd name="connsiteX3" fmla="*/ 1503724 w 2982690"/>
                <a:gd name="connsiteY3" fmla="*/ 337426 h 1697658"/>
                <a:gd name="connsiteX4" fmla="*/ 975732 w 2982690"/>
                <a:gd name="connsiteY4" fmla="*/ 1246886 h 1697658"/>
                <a:gd name="connsiteX5" fmla="*/ 757294 w 2982690"/>
                <a:gd name="connsiteY5" fmla="*/ 576244 h 1697658"/>
                <a:gd name="connsiteX6" fmla="*/ 689253 w 2982690"/>
                <a:gd name="connsiteY6" fmla="*/ 521171 h 1697658"/>
                <a:gd name="connsiteX7" fmla="*/ 611275 w 2982690"/>
                <a:gd name="connsiteY7" fmla="*/ 560918 h 1697658"/>
                <a:gd name="connsiteX8" fmla="*/ 1263 w 2982690"/>
                <a:gd name="connsiteY8" fmla="*/ 1616902 h 1697658"/>
                <a:gd name="connsiteX9" fmla="*/ 140377 w 2982690"/>
                <a:gd name="connsiteY9" fmla="*/ 1697237 h 1697658"/>
                <a:gd name="connsiteX10" fmla="*/ 660285 w 2982690"/>
                <a:gd name="connsiteY10" fmla="*/ 797377 h 1697658"/>
                <a:gd name="connsiteX11" fmla="*/ 878555 w 2982690"/>
                <a:gd name="connsiteY11" fmla="*/ 1467514 h 1697658"/>
                <a:gd name="connsiteX12" fmla="*/ 946428 w 2982690"/>
                <a:gd name="connsiteY12" fmla="*/ 1522587 h 1697658"/>
                <a:gd name="connsiteX13" fmla="*/ 1024405 w 2982690"/>
                <a:gd name="connsiteY13" fmla="*/ 1483009 h 1697658"/>
                <a:gd name="connsiteX14" fmla="*/ 1565534 w 2982690"/>
                <a:gd name="connsiteY14" fmla="*/ 550981 h 1697658"/>
                <a:gd name="connsiteX15" fmla="*/ 1998201 w 2982690"/>
                <a:gd name="connsiteY15" fmla="*/ 1476609 h 1697658"/>
                <a:gd name="connsiteX16" fmla="*/ 2066916 w 2982690"/>
                <a:gd name="connsiteY16" fmla="*/ 1522756 h 1697658"/>
                <a:gd name="connsiteX17" fmla="*/ 2140009 w 2982690"/>
                <a:gd name="connsiteY17" fmla="*/ 1483851 h 1697658"/>
                <a:gd name="connsiteX18" fmla="*/ 2982102 w 2982690"/>
                <a:gd name="connsiteY18" fmla="*/ 84125 h 1697658"/>
                <a:gd name="connsiteX19" fmla="*/ 2844335 w 2982690"/>
                <a:gd name="connsiteY19" fmla="*/ 1263 h 1697658"/>
                <a:gd name="connsiteX20" fmla="*/ 2080052 w 2982690"/>
                <a:gd name="connsiteY20" fmla="*/ 1271981 h 16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2690" h="1697658">
                  <a:moveTo>
                    <a:pt x="2080052" y="1271981"/>
                  </a:moveTo>
                  <a:lnTo>
                    <a:pt x="1646038" y="343826"/>
                  </a:lnTo>
                  <a:cubicBezTo>
                    <a:pt x="1633406" y="316711"/>
                    <a:pt x="1606628" y="298859"/>
                    <a:pt x="1576818" y="297511"/>
                  </a:cubicBezTo>
                  <a:cubicBezTo>
                    <a:pt x="1545492" y="295995"/>
                    <a:pt x="1518714" y="311490"/>
                    <a:pt x="1503724" y="337426"/>
                  </a:cubicBezTo>
                  <a:lnTo>
                    <a:pt x="975732" y="1246886"/>
                  </a:lnTo>
                  <a:lnTo>
                    <a:pt x="757294" y="576244"/>
                  </a:lnTo>
                  <a:cubicBezTo>
                    <a:pt x="747525" y="546097"/>
                    <a:pt x="720747" y="524539"/>
                    <a:pt x="689253" y="521171"/>
                  </a:cubicBezTo>
                  <a:cubicBezTo>
                    <a:pt x="657253" y="517634"/>
                    <a:pt x="627106" y="533466"/>
                    <a:pt x="611275" y="560918"/>
                  </a:cubicBezTo>
                  <a:lnTo>
                    <a:pt x="1263" y="1616902"/>
                  </a:lnTo>
                  <a:lnTo>
                    <a:pt x="140377" y="1697237"/>
                  </a:lnTo>
                  <a:lnTo>
                    <a:pt x="660285" y="797377"/>
                  </a:lnTo>
                  <a:lnTo>
                    <a:pt x="878555" y="1467514"/>
                  </a:lnTo>
                  <a:cubicBezTo>
                    <a:pt x="888323" y="1497661"/>
                    <a:pt x="914933" y="1519219"/>
                    <a:pt x="946428" y="1522587"/>
                  </a:cubicBezTo>
                  <a:cubicBezTo>
                    <a:pt x="978259" y="1525787"/>
                    <a:pt x="1008574" y="1510461"/>
                    <a:pt x="1024405" y="1483009"/>
                  </a:cubicBezTo>
                  <a:lnTo>
                    <a:pt x="1565534" y="550981"/>
                  </a:lnTo>
                  <a:lnTo>
                    <a:pt x="1998201" y="1476609"/>
                  </a:lnTo>
                  <a:cubicBezTo>
                    <a:pt x="2010664" y="1503556"/>
                    <a:pt x="2037274" y="1521240"/>
                    <a:pt x="2066916" y="1522756"/>
                  </a:cubicBezTo>
                  <a:cubicBezTo>
                    <a:pt x="2094536" y="1524271"/>
                    <a:pt x="2124515" y="1509451"/>
                    <a:pt x="2140009" y="1483851"/>
                  </a:cubicBezTo>
                  <a:lnTo>
                    <a:pt x="2982102" y="84125"/>
                  </a:lnTo>
                  <a:lnTo>
                    <a:pt x="2844335" y="1263"/>
                  </a:lnTo>
                  <a:lnTo>
                    <a:pt x="2080052" y="1271981"/>
                  </a:ln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8" name="Freeform: Shape 565">
              <a:extLst>
                <a:ext uri="{FF2B5EF4-FFF2-40B4-BE49-F238E27FC236}">
                  <a16:creationId xmlns:a16="http://schemas.microsoft.com/office/drawing/2014/main" id="{17308DE4-B423-BACE-5C5A-941B606C6DCF}"/>
                </a:ext>
              </a:extLst>
            </p:cNvPr>
            <p:cNvSpPr/>
            <p:nvPr/>
          </p:nvSpPr>
          <p:spPr>
            <a:xfrm>
              <a:off x="-8507549" y="-1263"/>
              <a:ext cx="6836105" cy="6859684"/>
            </a:xfrm>
            <a:custGeom>
              <a:avLst/>
              <a:gdLst>
                <a:gd name="connsiteX0" fmla="*/ 5121184 w 6836105"/>
                <a:gd name="connsiteY0" fmla="*/ 3891393 h 6859684"/>
                <a:gd name="connsiteX1" fmla="*/ 5742985 w 6836105"/>
                <a:gd name="connsiteY1" fmla="*/ 2313986 h 6859684"/>
                <a:gd name="connsiteX2" fmla="*/ 3430263 w 6836105"/>
                <a:gd name="connsiteY2" fmla="*/ 1263 h 6859684"/>
                <a:gd name="connsiteX3" fmla="*/ 1118888 w 6836105"/>
                <a:gd name="connsiteY3" fmla="*/ 2232976 h 6859684"/>
                <a:gd name="connsiteX4" fmla="*/ 81430 w 6836105"/>
                <a:gd name="connsiteY4" fmla="*/ 2233818 h 6859684"/>
                <a:gd name="connsiteX5" fmla="*/ 1263 w 6836105"/>
                <a:gd name="connsiteY5" fmla="*/ 2314154 h 6859684"/>
                <a:gd name="connsiteX6" fmla="*/ 1263 w 6836105"/>
                <a:gd name="connsiteY6" fmla="*/ 5662819 h 6859684"/>
                <a:gd name="connsiteX7" fmla="*/ 24842 w 6836105"/>
                <a:gd name="connsiteY7" fmla="*/ 5719576 h 6859684"/>
                <a:gd name="connsiteX8" fmla="*/ 1140951 w 6836105"/>
                <a:gd name="connsiteY8" fmla="*/ 6835685 h 6859684"/>
                <a:gd name="connsiteX9" fmla="*/ 1197708 w 6836105"/>
                <a:gd name="connsiteY9" fmla="*/ 6859263 h 6859684"/>
                <a:gd name="connsiteX10" fmla="*/ 3430263 w 6836105"/>
                <a:gd name="connsiteY10" fmla="*/ 6859263 h 6859684"/>
                <a:gd name="connsiteX11" fmla="*/ 3510599 w 6836105"/>
                <a:gd name="connsiteY11" fmla="*/ 6778928 h 6859684"/>
                <a:gd name="connsiteX12" fmla="*/ 3510599 w 6836105"/>
                <a:gd name="connsiteY12" fmla="*/ 4625529 h 6859684"/>
                <a:gd name="connsiteX13" fmla="*/ 5007671 w 6836105"/>
                <a:gd name="connsiteY13" fmla="*/ 4005076 h 6859684"/>
                <a:gd name="connsiteX14" fmla="*/ 6722171 w 6836105"/>
                <a:gd name="connsiteY14" fmla="*/ 5719407 h 6859684"/>
                <a:gd name="connsiteX15" fmla="*/ 6835684 w 6836105"/>
                <a:gd name="connsiteY15" fmla="*/ 5605725 h 6859684"/>
                <a:gd name="connsiteX16" fmla="*/ 5121184 w 6836105"/>
                <a:gd name="connsiteY16" fmla="*/ 3891393 h 6859684"/>
                <a:gd name="connsiteX17" fmla="*/ 1117541 w 6836105"/>
                <a:gd name="connsiteY17" fmla="*/ 6584910 h 6859684"/>
                <a:gd name="connsiteX18" fmla="*/ 275617 w 6836105"/>
                <a:gd name="connsiteY18" fmla="*/ 5743154 h 6859684"/>
                <a:gd name="connsiteX19" fmla="*/ 1117541 w 6836105"/>
                <a:gd name="connsiteY19" fmla="*/ 5743154 h 6859684"/>
                <a:gd name="connsiteX20" fmla="*/ 1117541 w 6836105"/>
                <a:gd name="connsiteY20" fmla="*/ 6584910 h 6859684"/>
                <a:gd name="connsiteX21" fmla="*/ 3349928 w 6836105"/>
                <a:gd name="connsiteY21" fmla="*/ 6698592 h 6859684"/>
                <a:gd name="connsiteX22" fmla="*/ 1278212 w 6836105"/>
                <a:gd name="connsiteY22" fmla="*/ 6698592 h 6859684"/>
                <a:gd name="connsiteX23" fmla="*/ 1278212 w 6836105"/>
                <a:gd name="connsiteY23" fmla="*/ 5662819 h 6859684"/>
                <a:gd name="connsiteX24" fmla="*/ 1197876 w 6836105"/>
                <a:gd name="connsiteY24" fmla="*/ 5582483 h 6859684"/>
                <a:gd name="connsiteX25" fmla="*/ 161934 w 6836105"/>
                <a:gd name="connsiteY25" fmla="*/ 5582483 h 6859684"/>
                <a:gd name="connsiteX26" fmla="*/ 161934 w 6836105"/>
                <a:gd name="connsiteY26" fmla="*/ 2394321 h 6859684"/>
                <a:gd name="connsiteX27" fmla="*/ 1118720 w 6836105"/>
                <a:gd name="connsiteY27" fmla="*/ 2393648 h 6859684"/>
                <a:gd name="connsiteX28" fmla="*/ 3349759 w 6836105"/>
                <a:gd name="connsiteY28" fmla="*/ 4625529 h 6859684"/>
                <a:gd name="connsiteX29" fmla="*/ 3349759 w 6836105"/>
                <a:gd name="connsiteY29" fmla="*/ 6698592 h 6859684"/>
                <a:gd name="connsiteX30" fmla="*/ 4951755 w 6836105"/>
                <a:gd name="connsiteY30" fmla="*/ 3835646 h 6859684"/>
                <a:gd name="connsiteX31" fmla="*/ 3430263 w 6836105"/>
                <a:gd name="connsiteY31" fmla="*/ 4466037 h 6859684"/>
                <a:gd name="connsiteX32" fmla="*/ 1278212 w 6836105"/>
                <a:gd name="connsiteY32" fmla="*/ 2313986 h 6859684"/>
                <a:gd name="connsiteX33" fmla="*/ 3430263 w 6836105"/>
                <a:gd name="connsiteY33" fmla="*/ 161934 h 6859684"/>
                <a:gd name="connsiteX34" fmla="*/ 5582314 w 6836105"/>
                <a:gd name="connsiteY34" fmla="*/ 2313986 h 6859684"/>
                <a:gd name="connsiteX35" fmla="*/ 4951755 w 6836105"/>
                <a:gd name="connsiteY35" fmla="*/ 3835646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36105" h="6859684">
                  <a:moveTo>
                    <a:pt x="5121184" y="3891393"/>
                  </a:moveTo>
                  <a:cubicBezTo>
                    <a:pt x="5522694" y="3461589"/>
                    <a:pt x="5742985" y="2904629"/>
                    <a:pt x="5742985" y="2313986"/>
                  </a:cubicBezTo>
                  <a:cubicBezTo>
                    <a:pt x="5742985" y="1038721"/>
                    <a:pt x="4705528" y="1263"/>
                    <a:pt x="3430263" y="1263"/>
                  </a:cubicBezTo>
                  <a:cubicBezTo>
                    <a:pt x="2182114" y="1263"/>
                    <a:pt x="1161666" y="995101"/>
                    <a:pt x="1118888" y="2232976"/>
                  </a:cubicBezTo>
                  <a:lnTo>
                    <a:pt x="81430" y="2233818"/>
                  </a:lnTo>
                  <a:cubicBezTo>
                    <a:pt x="37136" y="2233818"/>
                    <a:pt x="1263" y="2269860"/>
                    <a:pt x="1263" y="2314154"/>
                  </a:cubicBezTo>
                  <a:lnTo>
                    <a:pt x="1263" y="5662819"/>
                  </a:lnTo>
                  <a:cubicBezTo>
                    <a:pt x="1263" y="5684208"/>
                    <a:pt x="9684" y="5704586"/>
                    <a:pt x="24842" y="5719576"/>
                  </a:cubicBezTo>
                  <a:lnTo>
                    <a:pt x="1140951" y="6835685"/>
                  </a:lnTo>
                  <a:cubicBezTo>
                    <a:pt x="1155940" y="6850674"/>
                    <a:pt x="1176319" y="6859263"/>
                    <a:pt x="1197708" y="6859263"/>
                  </a:cubicBezTo>
                  <a:lnTo>
                    <a:pt x="3430263" y="6859263"/>
                  </a:lnTo>
                  <a:cubicBezTo>
                    <a:pt x="3474557" y="6859263"/>
                    <a:pt x="3510599" y="6823222"/>
                    <a:pt x="3510599" y="6778928"/>
                  </a:cubicBezTo>
                  <a:lnTo>
                    <a:pt x="3510599" y="4625529"/>
                  </a:lnTo>
                  <a:cubicBezTo>
                    <a:pt x="4071264" y="4606498"/>
                    <a:pt x="4597572" y="4388396"/>
                    <a:pt x="5007671" y="4005076"/>
                  </a:cubicBezTo>
                  <a:lnTo>
                    <a:pt x="6722171" y="5719407"/>
                  </a:lnTo>
                  <a:lnTo>
                    <a:pt x="6835684" y="5605725"/>
                  </a:lnTo>
                  <a:lnTo>
                    <a:pt x="5121184" y="3891393"/>
                  </a:lnTo>
                  <a:close/>
                  <a:moveTo>
                    <a:pt x="1117541" y="6584910"/>
                  </a:moveTo>
                  <a:lnTo>
                    <a:pt x="275617" y="5743154"/>
                  </a:lnTo>
                  <a:lnTo>
                    <a:pt x="1117541" y="5743154"/>
                  </a:lnTo>
                  <a:lnTo>
                    <a:pt x="1117541" y="6584910"/>
                  </a:lnTo>
                  <a:close/>
                  <a:moveTo>
                    <a:pt x="3349928" y="6698592"/>
                  </a:moveTo>
                  <a:lnTo>
                    <a:pt x="1278212" y="6698592"/>
                  </a:lnTo>
                  <a:lnTo>
                    <a:pt x="1278212" y="5662819"/>
                  </a:lnTo>
                  <a:cubicBezTo>
                    <a:pt x="1278212" y="5618356"/>
                    <a:pt x="1242170" y="5582483"/>
                    <a:pt x="1197876" y="5582483"/>
                  </a:cubicBezTo>
                  <a:lnTo>
                    <a:pt x="161934" y="5582483"/>
                  </a:lnTo>
                  <a:lnTo>
                    <a:pt x="161934" y="2394321"/>
                  </a:lnTo>
                  <a:lnTo>
                    <a:pt x="1118720" y="2393648"/>
                  </a:lnTo>
                  <a:cubicBezTo>
                    <a:pt x="1159982" y="3605587"/>
                    <a:pt x="2137988" y="4583761"/>
                    <a:pt x="3349759" y="4625529"/>
                  </a:cubicBezTo>
                  <a:lnTo>
                    <a:pt x="3349759" y="6698592"/>
                  </a:lnTo>
                  <a:close/>
                  <a:moveTo>
                    <a:pt x="4951755" y="3835646"/>
                  </a:moveTo>
                  <a:cubicBezTo>
                    <a:pt x="4545193" y="4242209"/>
                    <a:pt x="4004739" y="4466037"/>
                    <a:pt x="3430263" y="4466037"/>
                  </a:cubicBezTo>
                  <a:cubicBezTo>
                    <a:pt x="2243587" y="4466037"/>
                    <a:pt x="1278212" y="3500662"/>
                    <a:pt x="1278212" y="2313986"/>
                  </a:cubicBezTo>
                  <a:cubicBezTo>
                    <a:pt x="1278212" y="1127309"/>
                    <a:pt x="2243587" y="161934"/>
                    <a:pt x="3430263" y="161934"/>
                  </a:cubicBezTo>
                  <a:cubicBezTo>
                    <a:pt x="4616940" y="161934"/>
                    <a:pt x="5582314" y="1127309"/>
                    <a:pt x="5582314" y="2313986"/>
                  </a:cubicBezTo>
                  <a:cubicBezTo>
                    <a:pt x="5582314" y="2888630"/>
                    <a:pt x="5358318" y="3428916"/>
                    <a:pt x="4951755" y="3835646"/>
                  </a:cubicBez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4" name="Graphic 566">
            <a:extLst>
              <a:ext uri="{FF2B5EF4-FFF2-40B4-BE49-F238E27FC236}">
                <a16:creationId xmlns:a16="http://schemas.microsoft.com/office/drawing/2014/main" id="{031E63C4-D7D7-D2D8-F62F-AA29E9661BFD}"/>
              </a:ext>
            </a:extLst>
          </p:cNvPr>
          <p:cNvGrpSpPr/>
          <p:nvPr/>
        </p:nvGrpSpPr>
        <p:grpSpPr>
          <a:xfrm>
            <a:off x="9517132" y="2912718"/>
            <a:ext cx="268246" cy="252371"/>
            <a:chOff x="13373889" y="0"/>
            <a:chExt cx="7289352" cy="6858000"/>
          </a:xfrm>
        </p:grpSpPr>
        <p:sp>
          <p:nvSpPr>
            <p:cNvPr id="102" name="Freeform: Shape 568">
              <a:extLst>
                <a:ext uri="{FF2B5EF4-FFF2-40B4-BE49-F238E27FC236}">
                  <a16:creationId xmlns:a16="http://schemas.microsoft.com/office/drawing/2014/main" id="{E5D896CA-0CD3-A911-FA8B-B2C5041D8FCB}"/>
                </a:ext>
              </a:extLst>
            </p:cNvPr>
            <p:cNvSpPr/>
            <p:nvPr/>
          </p:nvSpPr>
          <p:spPr>
            <a:xfrm>
              <a:off x="17416433" y="-1259"/>
              <a:ext cx="906344" cy="5278612"/>
            </a:xfrm>
            <a:custGeom>
              <a:avLst/>
              <a:gdLst>
                <a:gd name="connsiteX0" fmla="*/ 88704 w 906343"/>
                <a:gd name="connsiteY0" fmla="*/ 5278864 h 5278612"/>
                <a:gd name="connsiteX1" fmla="*/ 817639 w 906343"/>
                <a:gd name="connsiteY1" fmla="*/ 5278864 h 5278612"/>
                <a:gd name="connsiteX2" fmla="*/ 905085 w 906343"/>
                <a:gd name="connsiteY2" fmla="*/ 5191419 h 5278612"/>
                <a:gd name="connsiteX3" fmla="*/ 905085 w 906343"/>
                <a:gd name="connsiteY3" fmla="*/ 88704 h 5278612"/>
                <a:gd name="connsiteX4" fmla="*/ 817639 w 906343"/>
                <a:gd name="connsiteY4" fmla="*/ 1259 h 5278612"/>
                <a:gd name="connsiteX5" fmla="*/ 88704 w 906343"/>
                <a:gd name="connsiteY5" fmla="*/ 1259 h 5278612"/>
                <a:gd name="connsiteX6" fmla="*/ 1259 w 906343"/>
                <a:gd name="connsiteY6" fmla="*/ 88704 h 5278612"/>
                <a:gd name="connsiteX7" fmla="*/ 1259 w 906343"/>
                <a:gd name="connsiteY7" fmla="*/ 5191419 h 5278612"/>
                <a:gd name="connsiteX8" fmla="*/ 88704 w 906343"/>
                <a:gd name="connsiteY8" fmla="*/ 5278864 h 5278612"/>
                <a:gd name="connsiteX9" fmla="*/ 176149 w 906343"/>
                <a:gd name="connsiteY9" fmla="*/ 176150 h 5278612"/>
                <a:gd name="connsiteX10" fmla="*/ 730194 w 906343"/>
                <a:gd name="connsiteY10" fmla="*/ 176150 h 5278612"/>
                <a:gd name="connsiteX11" fmla="*/ 730194 w 906343"/>
                <a:gd name="connsiteY11" fmla="*/ 5104142 h 5278612"/>
                <a:gd name="connsiteX12" fmla="*/ 176149 w 906343"/>
                <a:gd name="connsiteY12" fmla="*/ 5104142 h 5278612"/>
                <a:gd name="connsiteX13" fmla="*/ 176149 w 906343"/>
                <a:gd name="connsiteY13" fmla="*/ 176150 h 527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6343" h="5278612">
                  <a:moveTo>
                    <a:pt x="88704" y="5278864"/>
                  </a:moveTo>
                  <a:lnTo>
                    <a:pt x="817639" y="5278864"/>
                  </a:lnTo>
                  <a:cubicBezTo>
                    <a:pt x="865978" y="5278864"/>
                    <a:pt x="905085" y="5239757"/>
                    <a:pt x="905085" y="5191419"/>
                  </a:cubicBezTo>
                  <a:lnTo>
                    <a:pt x="905085" y="88704"/>
                  </a:lnTo>
                  <a:cubicBezTo>
                    <a:pt x="905085" y="40366"/>
                    <a:pt x="865978" y="1259"/>
                    <a:pt x="817639" y="1259"/>
                  </a:cubicBezTo>
                  <a:lnTo>
                    <a:pt x="88704" y="1259"/>
                  </a:lnTo>
                  <a:cubicBezTo>
                    <a:pt x="40366" y="1259"/>
                    <a:pt x="1259" y="40366"/>
                    <a:pt x="1259" y="88704"/>
                  </a:cubicBezTo>
                  <a:lnTo>
                    <a:pt x="1259" y="5191419"/>
                  </a:lnTo>
                  <a:cubicBezTo>
                    <a:pt x="1259" y="5239757"/>
                    <a:pt x="40534" y="5278864"/>
                    <a:pt x="88704" y="5278864"/>
                  </a:cubicBezTo>
                  <a:close/>
                  <a:moveTo>
                    <a:pt x="176149" y="176150"/>
                  </a:moveTo>
                  <a:lnTo>
                    <a:pt x="730194" y="176150"/>
                  </a:lnTo>
                  <a:lnTo>
                    <a:pt x="730194" y="5104142"/>
                  </a:lnTo>
                  <a:lnTo>
                    <a:pt x="176149" y="5104142"/>
                  </a:lnTo>
                  <a:lnTo>
                    <a:pt x="176149" y="176150"/>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3" name="Freeform: Shape 569">
              <a:extLst>
                <a:ext uri="{FF2B5EF4-FFF2-40B4-BE49-F238E27FC236}">
                  <a16:creationId xmlns:a16="http://schemas.microsoft.com/office/drawing/2014/main" id="{860B2A91-FE6E-FADB-3925-D9583E70E696}"/>
                </a:ext>
              </a:extLst>
            </p:cNvPr>
            <p:cNvSpPr/>
            <p:nvPr/>
          </p:nvSpPr>
          <p:spPr>
            <a:xfrm>
              <a:off x="19117002" y="2623781"/>
              <a:ext cx="906344" cy="2653573"/>
            </a:xfrm>
            <a:custGeom>
              <a:avLst/>
              <a:gdLst>
                <a:gd name="connsiteX0" fmla="*/ 88704 w 906343"/>
                <a:gd name="connsiteY0" fmla="*/ 2653824 h 2653572"/>
                <a:gd name="connsiteX1" fmla="*/ 817639 w 906343"/>
                <a:gd name="connsiteY1" fmla="*/ 2653824 h 2653572"/>
                <a:gd name="connsiteX2" fmla="*/ 905085 w 906343"/>
                <a:gd name="connsiteY2" fmla="*/ 2566379 h 2653572"/>
                <a:gd name="connsiteX3" fmla="*/ 905085 w 906343"/>
                <a:gd name="connsiteY3" fmla="*/ 88704 h 2653572"/>
                <a:gd name="connsiteX4" fmla="*/ 817639 w 906343"/>
                <a:gd name="connsiteY4" fmla="*/ 1259 h 2653572"/>
                <a:gd name="connsiteX5" fmla="*/ 88704 w 906343"/>
                <a:gd name="connsiteY5" fmla="*/ 1259 h 2653572"/>
                <a:gd name="connsiteX6" fmla="*/ 1259 w 906343"/>
                <a:gd name="connsiteY6" fmla="*/ 88704 h 2653572"/>
                <a:gd name="connsiteX7" fmla="*/ 1259 w 906343"/>
                <a:gd name="connsiteY7" fmla="*/ 2566379 h 2653572"/>
                <a:gd name="connsiteX8" fmla="*/ 88704 w 906343"/>
                <a:gd name="connsiteY8" fmla="*/ 2653824 h 2653572"/>
                <a:gd name="connsiteX9" fmla="*/ 176149 w 906343"/>
                <a:gd name="connsiteY9" fmla="*/ 176149 h 2653572"/>
                <a:gd name="connsiteX10" fmla="*/ 730194 w 906343"/>
                <a:gd name="connsiteY10" fmla="*/ 176149 h 2653572"/>
                <a:gd name="connsiteX11" fmla="*/ 730194 w 906343"/>
                <a:gd name="connsiteY11" fmla="*/ 2478934 h 2653572"/>
                <a:gd name="connsiteX12" fmla="*/ 176149 w 906343"/>
                <a:gd name="connsiteY12" fmla="*/ 2478934 h 2653572"/>
                <a:gd name="connsiteX13" fmla="*/ 176149 w 906343"/>
                <a:gd name="connsiteY13" fmla="*/ 176149 h 265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6343" h="2653572">
                  <a:moveTo>
                    <a:pt x="88704" y="2653824"/>
                  </a:moveTo>
                  <a:lnTo>
                    <a:pt x="817639" y="2653824"/>
                  </a:lnTo>
                  <a:cubicBezTo>
                    <a:pt x="865978" y="2653824"/>
                    <a:pt x="905085" y="2614718"/>
                    <a:pt x="905085" y="2566379"/>
                  </a:cubicBezTo>
                  <a:lnTo>
                    <a:pt x="905085" y="88704"/>
                  </a:lnTo>
                  <a:cubicBezTo>
                    <a:pt x="905085" y="40366"/>
                    <a:pt x="865978" y="1259"/>
                    <a:pt x="817639" y="1259"/>
                  </a:cubicBezTo>
                  <a:lnTo>
                    <a:pt x="88704" y="1259"/>
                  </a:lnTo>
                  <a:cubicBezTo>
                    <a:pt x="40366" y="1259"/>
                    <a:pt x="1259" y="40366"/>
                    <a:pt x="1259" y="88704"/>
                  </a:cubicBezTo>
                  <a:lnTo>
                    <a:pt x="1259" y="2566379"/>
                  </a:lnTo>
                  <a:cubicBezTo>
                    <a:pt x="1259" y="2614718"/>
                    <a:pt x="40366" y="2653824"/>
                    <a:pt x="88704" y="2653824"/>
                  </a:cubicBezTo>
                  <a:close/>
                  <a:moveTo>
                    <a:pt x="176149" y="176149"/>
                  </a:moveTo>
                  <a:lnTo>
                    <a:pt x="730194" y="176149"/>
                  </a:lnTo>
                  <a:lnTo>
                    <a:pt x="730194" y="2478934"/>
                  </a:lnTo>
                  <a:lnTo>
                    <a:pt x="176149" y="2478934"/>
                  </a:lnTo>
                  <a:lnTo>
                    <a:pt x="176149" y="176149"/>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4" name="Freeform: Shape 570">
              <a:extLst>
                <a:ext uri="{FF2B5EF4-FFF2-40B4-BE49-F238E27FC236}">
                  <a16:creationId xmlns:a16="http://schemas.microsoft.com/office/drawing/2014/main" id="{D4434A2F-70B7-D63E-AA12-9C44B12A316F}"/>
                </a:ext>
              </a:extLst>
            </p:cNvPr>
            <p:cNvSpPr/>
            <p:nvPr/>
          </p:nvSpPr>
          <p:spPr>
            <a:xfrm>
              <a:off x="14014120" y="3689909"/>
              <a:ext cx="908022" cy="1587780"/>
            </a:xfrm>
            <a:custGeom>
              <a:avLst/>
              <a:gdLst>
                <a:gd name="connsiteX0" fmla="*/ 88704 w 908021"/>
                <a:gd name="connsiteY0" fmla="*/ 1587696 h 1587779"/>
                <a:gd name="connsiteX1" fmla="*/ 820493 w 908021"/>
                <a:gd name="connsiteY1" fmla="*/ 1587696 h 1587779"/>
                <a:gd name="connsiteX2" fmla="*/ 907938 w 908021"/>
                <a:gd name="connsiteY2" fmla="*/ 1500251 h 1587779"/>
                <a:gd name="connsiteX3" fmla="*/ 907938 w 908021"/>
                <a:gd name="connsiteY3" fmla="*/ 88704 h 1587779"/>
                <a:gd name="connsiteX4" fmla="*/ 820493 w 908021"/>
                <a:gd name="connsiteY4" fmla="*/ 1259 h 1587779"/>
                <a:gd name="connsiteX5" fmla="*/ 88704 w 908021"/>
                <a:gd name="connsiteY5" fmla="*/ 1259 h 1587779"/>
                <a:gd name="connsiteX6" fmla="*/ 1259 w 908021"/>
                <a:gd name="connsiteY6" fmla="*/ 88704 h 1587779"/>
                <a:gd name="connsiteX7" fmla="*/ 1259 w 908021"/>
                <a:gd name="connsiteY7" fmla="*/ 1500251 h 1587779"/>
                <a:gd name="connsiteX8" fmla="*/ 88704 w 908021"/>
                <a:gd name="connsiteY8" fmla="*/ 1587696 h 1587779"/>
                <a:gd name="connsiteX9" fmla="*/ 176150 w 908021"/>
                <a:gd name="connsiteY9" fmla="*/ 176149 h 1587779"/>
                <a:gd name="connsiteX10" fmla="*/ 733047 w 908021"/>
                <a:gd name="connsiteY10" fmla="*/ 176149 h 1587779"/>
                <a:gd name="connsiteX11" fmla="*/ 733047 w 908021"/>
                <a:gd name="connsiteY11" fmla="*/ 1412805 h 1587779"/>
                <a:gd name="connsiteX12" fmla="*/ 176150 w 908021"/>
                <a:gd name="connsiteY12" fmla="*/ 1412805 h 1587779"/>
                <a:gd name="connsiteX13" fmla="*/ 176150 w 908021"/>
                <a:gd name="connsiteY13" fmla="*/ 176149 h 158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8021" h="1587779">
                  <a:moveTo>
                    <a:pt x="88704" y="1587696"/>
                  </a:moveTo>
                  <a:lnTo>
                    <a:pt x="820493" y="1587696"/>
                  </a:lnTo>
                  <a:cubicBezTo>
                    <a:pt x="868831" y="1587696"/>
                    <a:pt x="907938" y="1548589"/>
                    <a:pt x="907938" y="1500251"/>
                  </a:cubicBezTo>
                  <a:lnTo>
                    <a:pt x="907938" y="88704"/>
                  </a:lnTo>
                  <a:cubicBezTo>
                    <a:pt x="907938" y="40366"/>
                    <a:pt x="868831" y="1259"/>
                    <a:pt x="820493" y="1259"/>
                  </a:cubicBezTo>
                  <a:lnTo>
                    <a:pt x="88704" y="1259"/>
                  </a:lnTo>
                  <a:cubicBezTo>
                    <a:pt x="40366" y="1259"/>
                    <a:pt x="1259" y="40366"/>
                    <a:pt x="1259" y="88704"/>
                  </a:cubicBezTo>
                  <a:lnTo>
                    <a:pt x="1259" y="1500251"/>
                  </a:lnTo>
                  <a:cubicBezTo>
                    <a:pt x="1259" y="1548589"/>
                    <a:pt x="40534" y="1587696"/>
                    <a:pt x="88704" y="1587696"/>
                  </a:cubicBezTo>
                  <a:close/>
                  <a:moveTo>
                    <a:pt x="176150" y="176149"/>
                  </a:moveTo>
                  <a:lnTo>
                    <a:pt x="733047" y="176149"/>
                  </a:lnTo>
                  <a:lnTo>
                    <a:pt x="733047" y="1412805"/>
                  </a:lnTo>
                  <a:lnTo>
                    <a:pt x="176150" y="1412805"/>
                  </a:lnTo>
                  <a:lnTo>
                    <a:pt x="176150" y="176149"/>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5" name="Freeform: Shape 571">
              <a:extLst>
                <a:ext uri="{FF2B5EF4-FFF2-40B4-BE49-F238E27FC236}">
                  <a16:creationId xmlns:a16="http://schemas.microsoft.com/office/drawing/2014/main" id="{F6D24007-1F45-9E5F-5E72-BC40A4D88D2F}"/>
                </a:ext>
              </a:extLst>
            </p:cNvPr>
            <p:cNvSpPr/>
            <p:nvPr/>
          </p:nvSpPr>
          <p:spPr>
            <a:xfrm>
              <a:off x="15716032" y="1191926"/>
              <a:ext cx="906344" cy="4085260"/>
            </a:xfrm>
            <a:custGeom>
              <a:avLst/>
              <a:gdLst>
                <a:gd name="connsiteX0" fmla="*/ 88704 w 906343"/>
                <a:gd name="connsiteY0" fmla="*/ 4085679 h 4085259"/>
                <a:gd name="connsiteX1" fmla="*/ 817639 w 906343"/>
                <a:gd name="connsiteY1" fmla="*/ 4085679 h 4085259"/>
                <a:gd name="connsiteX2" fmla="*/ 905085 w 906343"/>
                <a:gd name="connsiteY2" fmla="*/ 3998234 h 4085259"/>
                <a:gd name="connsiteX3" fmla="*/ 905085 w 906343"/>
                <a:gd name="connsiteY3" fmla="*/ 88704 h 4085259"/>
                <a:gd name="connsiteX4" fmla="*/ 817639 w 906343"/>
                <a:gd name="connsiteY4" fmla="*/ 1259 h 4085259"/>
                <a:gd name="connsiteX5" fmla="*/ 88704 w 906343"/>
                <a:gd name="connsiteY5" fmla="*/ 1259 h 4085259"/>
                <a:gd name="connsiteX6" fmla="*/ 1259 w 906343"/>
                <a:gd name="connsiteY6" fmla="*/ 88704 h 4085259"/>
                <a:gd name="connsiteX7" fmla="*/ 1259 w 906343"/>
                <a:gd name="connsiteY7" fmla="*/ 3998234 h 4085259"/>
                <a:gd name="connsiteX8" fmla="*/ 88704 w 906343"/>
                <a:gd name="connsiteY8" fmla="*/ 4085679 h 4085259"/>
                <a:gd name="connsiteX9" fmla="*/ 176150 w 906343"/>
                <a:gd name="connsiteY9" fmla="*/ 176149 h 4085259"/>
                <a:gd name="connsiteX10" fmla="*/ 730194 w 906343"/>
                <a:gd name="connsiteY10" fmla="*/ 176149 h 4085259"/>
                <a:gd name="connsiteX11" fmla="*/ 730194 w 906343"/>
                <a:gd name="connsiteY11" fmla="*/ 3910789 h 4085259"/>
                <a:gd name="connsiteX12" fmla="*/ 176150 w 906343"/>
                <a:gd name="connsiteY12" fmla="*/ 3910789 h 4085259"/>
                <a:gd name="connsiteX13" fmla="*/ 176150 w 906343"/>
                <a:gd name="connsiteY13" fmla="*/ 176149 h 408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6343" h="4085259">
                  <a:moveTo>
                    <a:pt x="88704" y="4085679"/>
                  </a:moveTo>
                  <a:lnTo>
                    <a:pt x="817639" y="4085679"/>
                  </a:lnTo>
                  <a:cubicBezTo>
                    <a:pt x="865978" y="4085679"/>
                    <a:pt x="905085" y="4046573"/>
                    <a:pt x="905085" y="3998234"/>
                  </a:cubicBezTo>
                  <a:lnTo>
                    <a:pt x="905085" y="88704"/>
                  </a:lnTo>
                  <a:cubicBezTo>
                    <a:pt x="905085" y="40366"/>
                    <a:pt x="865978" y="1259"/>
                    <a:pt x="817639" y="1259"/>
                  </a:cubicBezTo>
                  <a:lnTo>
                    <a:pt x="88704" y="1259"/>
                  </a:lnTo>
                  <a:cubicBezTo>
                    <a:pt x="40366" y="1259"/>
                    <a:pt x="1259" y="40366"/>
                    <a:pt x="1259" y="88704"/>
                  </a:cubicBezTo>
                  <a:lnTo>
                    <a:pt x="1259" y="3998234"/>
                  </a:lnTo>
                  <a:cubicBezTo>
                    <a:pt x="1259" y="4046573"/>
                    <a:pt x="40366" y="4085679"/>
                    <a:pt x="88704" y="4085679"/>
                  </a:cubicBezTo>
                  <a:close/>
                  <a:moveTo>
                    <a:pt x="176150" y="176149"/>
                  </a:moveTo>
                  <a:lnTo>
                    <a:pt x="730194" y="176149"/>
                  </a:lnTo>
                  <a:lnTo>
                    <a:pt x="730194" y="3910789"/>
                  </a:lnTo>
                  <a:lnTo>
                    <a:pt x="176150" y="3910789"/>
                  </a:lnTo>
                  <a:lnTo>
                    <a:pt x="176150" y="176149"/>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6" name="Freeform: Shape 572">
              <a:extLst>
                <a:ext uri="{FF2B5EF4-FFF2-40B4-BE49-F238E27FC236}">
                  <a16:creationId xmlns:a16="http://schemas.microsoft.com/office/drawing/2014/main" id="{90D54714-D7E7-7C5E-C670-7EE40A158D01}"/>
                </a:ext>
              </a:extLst>
            </p:cNvPr>
            <p:cNvSpPr/>
            <p:nvPr/>
          </p:nvSpPr>
          <p:spPr>
            <a:xfrm>
              <a:off x="13372630" y="5951908"/>
              <a:ext cx="7291030" cy="906344"/>
            </a:xfrm>
            <a:custGeom>
              <a:avLst/>
              <a:gdLst>
                <a:gd name="connsiteX0" fmla="*/ 7290947 w 7291030"/>
                <a:gd name="connsiteY0" fmla="*/ 365811 h 906343"/>
                <a:gd name="connsiteX1" fmla="*/ 6640561 w 7291030"/>
                <a:gd name="connsiteY1" fmla="*/ 365811 h 906343"/>
                <a:gd name="connsiteX2" fmla="*/ 6197460 w 7291030"/>
                <a:gd name="connsiteY2" fmla="*/ 1259 h 906343"/>
                <a:gd name="connsiteX3" fmla="*/ 5754359 w 7291030"/>
                <a:gd name="connsiteY3" fmla="*/ 365811 h 906343"/>
                <a:gd name="connsiteX4" fmla="*/ 4939657 w 7291030"/>
                <a:gd name="connsiteY4" fmla="*/ 365811 h 906343"/>
                <a:gd name="connsiteX5" fmla="*/ 4496555 w 7291030"/>
                <a:gd name="connsiteY5" fmla="*/ 1259 h 906343"/>
                <a:gd name="connsiteX6" fmla="*/ 4053454 w 7291030"/>
                <a:gd name="connsiteY6" fmla="*/ 365811 h 906343"/>
                <a:gd name="connsiteX7" fmla="*/ 3238752 w 7291030"/>
                <a:gd name="connsiteY7" fmla="*/ 365811 h 906343"/>
                <a:gd name="connsiteX8" fmla="*/ 2795650 w 7291030"/>
                <a:gd name="connsiteY8" fmla="*/ 1259 h 906343"/>
                <a:gd name="connsiteX9" fmla="*/ 2352549 w 7291030"/>
                <a:gd name="connsiteY9" fmla="*/ 365811 h 906343"/>
                <a:gd name="connsiteX10" fmla="*/ 1537847 w 7291030"/>
                <a:gd name="connsiteY10" fmla="*/ 365811 h 906343"/>
                <a:gd name="connsiteX11" fmla="*/ 1094746 w 7291030"/>
                <a:gd name="connsiteY11" fmla="*/ 1259 h 906343"/>
                <a:gd name="connsiteX12" fmla="*/ 651644 w 7291030"/>
                <a:gd name="connsiteY12" fmla="*/ 365811 h 906343"/>
                <a:gd name="connsiteX13" fmla="*/ 1259 w 7291030"/>
                <a:gd name="connsiteY13" fmla="*/ 365811 h 906343"/>
                <a:gd name="connsiteX14" fmla="*/ 1259 w 7291030"/>
                <a:gd name="connsiteY14" fmla="*/ 540701 h 906343"/>
                <a:gd name="connsiteX15" fmla="*/ 651644 w 7291030"/>
                <a:gd name="connsiteY15" fmla="*/ 540701 h 906343"/>
                <a:gd name="connsiteX16" fmla="*/ 1094746 w 7291030"/>
                <a:gd name="connsiteY16" fmla="*/ 905253 h 906343"/>
                <a:gd name="connsiteX17" fmla="*/ 1537847 w 7291030"/>
                <a:gd name="connsiteY17" fmla="*/ 540701 h 906343"/>
                <a:gd name="connsiteX18" fmla="*/ 2352549 w 7291030"/>
                <a:gd name="connsiteY18" fmla="*/ 540701 h 906343"/>
                <a:gd name="connsiteX19" fmla="*/ 2795650 w 7291030"/>
                <a:gd name="connsiteY19" fmla="*/ 905253 h 906343"/>
                <a:gd name="connsiteX20" fmla="*/ 3238752 w 7291030"/>
                <a:gd name="connsiteY20" fmla="*/ 540701 h 906343"/>
                <a:gd name="connsiteX21" fmla="*/ 4053454 w 7291030"/>
                <a:gd name="connsiteY21" fmla="*/ 540701 h 906343"/>
                <a:gd name="connsiteX22" fmla="*/ 4496555 w 7291030"/>
                <a:gd name="connsiteY22" fmla="*/ 905253 h 906343"/>
                <a:gd name="connsiteX23" fmla="*/ 4939657 w 7291030"/>
                <a:gd name="connsiteY23" fmla="*/ 540701 h 906343"/>
                <a:gd name="connsiteX24" fmla="*/ 5754359 w 7291030"/>
                <a:gd name="connsiteY24" fmla="*/ 540701 h 906343"/>
                <a:gd name="connsiteX25" fmla="*/ 6197460 w 7291030"/>
                <a:gd name="connsiteY25" fmla="*/ 905253 h 906343"/>
                <a:gd name="connsiteX26" fmla="*/ 6640561 w 7291030"/>
                <a:gd name="connsiteY26" fmla="*/ 540701 h 906343"/>
                <a:gd name="connsiteX27" fmla="*/ 7290947 w 7291030"/>
                <a:gd name="connsiteY27" fmla="*/ 540701 h 906343"/>
                <a:gd name="connsiteX28" fmla="*/ 7290947 w 7291030"/>
                <a:gd name="connsiteY28" fmla="*/ 365811 h 906343"/>
                <a:gd name="connsiteX29" fmla="*/ 1094746 w 7291030"/>
                <a:gd name="connsiteY29" fmla="*/ 730362 h 906343"/>
                <a:gd name="connsiteX30" fmla="*/ 817639 w 7291030"/>
                <a:gd name="connsiteY30" fmla="*/ 453256 h 906343"/>
                <a:gd name="connsiteX31" fmla="*/ 1094746 w 7291030"/>
                <a:gd name="connsiteY31" fmla="*/ 176150 h 906343"/>
                <a:gd name="connsiteX32" fmla="*/ 1371852 w 7291030"/>
                <a:gd name="connsiteY32" fmla="*/ 453256 h 906343"/>
                <a:gd name="connsiteX33" fmla="*/ 1094746 w 7291030"/>
                <a:gd name="connsiteY33" fmla="*/ 730362 h 906343"/>
                <a:gd name="connsiteX34" fmla="*/ 2795650 w 7291030"/>
                <a:gd name="connsiteY34" fmla="*/ 730362 h 906343"/>
                <a:gd name="connsiteX35" fmla="*/ 2518544 w 7291030"/>
                <a:gd name="connsiteY35" fmla="*/ 453256 h 906343"/>
                <a:gd name="connsiteX36" fmla="*/ 2795650 w 7291030"/>
                <a:gd name="connsiteY36" fmla="*/ 176150 h 906343"/>
                <a:gd name="connsiteX37" fmla="*/ 3072757 w 7291030"/>
                <a:gd name="connsiteY37" fmla="*/ 453256 h 906343"/>
                <a:gd name="connsiteX38" fmla="*/ 2795650 w 7291030"/>
                <a:gd name="connsiteY38" fmla="*/ 730362 h 906343"/>
                <a:gd name="connsiteX39" fmla="*/ 4496555 w 7291030"/>
                <a:gd name="connsiteY39" fmla="*/ 730362 h 906343"/>
                <a:gd name="connsiteX40" fmla="*/ 4219449 w 7291030"/>
                <a:gd name="connsiteY40" fmla="*/ 453256 h 906343"/>
                <a:gd name="connsiteX41" fmla="*/ 4496555 w 7291030"/>
                <a:gd name="connsiteY41" fmla="*/ 176150 h 906343"/>
                <a:gd name="connsiteX42" fmla="*/ 4773661 w 7291030"/>
                <a:gd name="connsiteY42" fmla="*/ 453256 h 906343"/>
                <a:gd name="connsiteX43" fmla="*/ 4496555 w 7291030"/>
                <a:gd name="connsiteY43" fmla="*/ 730362 h 906343"/>
                <a:gd name="connsiteX44" fmla="*/ 6197460 w 7291030"/>
                <a:gd name="connsiteY44" fmla="*/ 730362 h 906343"/>
                <a:gd name="connsiteX45" fmla="*/ 5920354 w 7291030"/>
                <a:gd name="connsiteY45" fmla="*/ 453256 h 906343"/>
                <a:gd name="connsiteX46" fmla="*/ 6197460 w 7291030"/>
                <a:gd name="connsiteY46" fmla="*/ 176150 h 906343"/>
                <a:gd name="connsiteX47" fmla="*/ 6474566 w 7291030"/>
                <a:gd name="connsiteY47" fmla="*/ 453256 h 906343"/>
                <a:gd name="connsiteX48" fmla="*/ 6197460 w 7291030"/>
                <a:gd name="connsiteY48" fmla="*/ 730362 h 90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291030" h="906343">
                  <a:moveTo>
                    <a:pt x="7290947" y="365811"/>
                  </a:moveTo>
                  <a:lnTo>
                    <a:pt x="6640561" y="365811"/>
                  </a:lnTo>
                  <a:cubicBezTo>
                    <a:pt x="6599608" y="158359"/>
                    <a:pt x="6416661" y="1259"/>
                    <a:pt x="6197460" y="1259"/>
                  </a:cubicBezTo>
                  <a:cubicBezTo>
                    <a:pt x="5978259" y="1259"/>
                    <a:pt x="5795312" y="158359"/>
                    <a:pt x="5754359" y="365811"/>
                  </a:cubicBezTo>
                  <a:lnTo>
                    <a:pt x="4939657" y="365811"/>
                  </a:lnTo>
                  <a:cubicBezTo>
                    <a:pt x="4898703" y="158359"/>
                    <a:pt x="4715756" y="1259"/>
                    <a:pt x="4496555" y="1259"/>
                  </a:cubicBezTo>
                  <a:cubicBezTo>
                    <a:pt x="4277354" y="1259"/>
                    <a:pt x="4094407" y="158359"/>
                    <a:pt x="4053454" y="365811"/>
                  </a:cubicBezTo>
                  <a:lnTo>
                    <a:pt x="3238752" y="365811"/>
                  </a:lnTo>
                  <a:cubicBezTo>
                    <a:pt x="3197798" y="158359"/>
                    <a:pt x="3014851" y="1259"/>
                    <a:pt x="2795650" y="1259"/>
                  </a:cubicBezTo>
                  <a:cubicBezTo>
                    <a:pt x="2576450" y="1259"/>
                    <a:pt x="2393502" y="158359"/>
                    <a:pt x="2352549" y="365811"/>
                  </a:cubicBezTo>
                  <a:lnTo>
                    <a:pt x="1537847" y="365811"/>
                  </a:lnTo>
                  <a:cubicBezTo>
                    <a:pt x="1496894" y="158359"/>
                    <a:pt x="1313946" y="1259"/>
                    <a:pt x="1094746" y="1259"/>
                  </a:cubicBezTo>
                  <a:cubicBezTo>
                    <a:pt x="875545" y="1259"/>
                    <a:pt x="692598" y="158359"/>
                    <a:pt x="651644" y="365811"/>
                  </a:cubicBezTo>
                  <a:lnTo>
                    <a:pt x="1259" y="365811"/>
                  </a:lnTo>
                  <a:lnTo>
                    <a:pt x="1259" y="540701"/>
                  </a:lnTo>
                  <a:lnTo>
                    <a:pt x="651644" y="540701"/>
                  </a:lnTo>
                  <a:cubicBezTo>
                    <a:pt x="692598" y="748153"/>
                    <a:pt x="875545" y="905253"/>
                    <a:pt x="1094746" y="905253"/>
                  </a:cubicBezTo>
                  <a:cubicBezTo>
                    <a:pt x="1313946" y="905253"/>
                    <a:pt x="1496894" y="748153"/>
                    <a:pt x="1537847" y="540701"/>
                  </a:cubicBezTo>
                  <a:lnTo>
                    <a:pt x="2352549" y="540701"/>
                  </a:lnTo>
                  <a:cubicBezTo>
                    <a:pt x="2393502" y="748153"/>
                    <a:pt x="2576450" y="905253"/>
                    <a:pt x="2795650" y="905253"/>
                  </a:cubicBezTo>
                  <a:cubicBezTo>
                    <a:pt x="3014851" y="905253"/>
                    <a:pt x="3197798" y="748153"/>
                    <a:pt x="3238752" y="540701"/>
                  </a:cubicBezTo>
                  <a:lnTo>
                    <a:pt x="4053454" y="540701"/>
                  </a:lnTo>
                  <a:cubicBezTo>
                    <a:pt x="4094407" y="748153"/>
                    <a:pt x="4277354" y="905253"/>
                    <a:pt x="4496555" y="905253"/>
                  </a:cubicBezTo>
                  <a:cubicBezTo>
                    <a:pt x="4715756" y="905253"/>
                    <a:pt x="4898703" y="748153"/>
                    <a:pt x="4939657" y="540701"/>
                  </a:cubicBezTo>
                  <a:lnTo>
                    <a:pt x="5754359" y="540701"/>
                  </a:lnTo>
                  <a:cubicBezTo>
                    <a:pt x="5795312" y="748153"/>
                    <a:pt x="5978259" y="905253"/>
                    <a:pt x="6197460" y="905253"/>
                  </a:cubicBezTo>
                  <a:cubicBezTo>
                    <a:pt x="6416661" y="905253"/>
                    <a:pt x="6599608" y="748153"/>
                    <a:pt x="6640561" y="540701"/>
                  </a:cubicBezTo>
                  <a:lnTo>
                    <a:pt x="7290947" y="540701"/>
                  </a:lnTo>
                  <a:lnTo>
                    <a:pt x="7290947" y="365811"/>
                  </a:lnTo>
                  <a:close/>
                  <a:moveTo>
                    <a:pt x="1094746" y="730362"/>
                  </a:moveTo>
                  <a:cubicBezTo>
                    <a:pt x="942010" y="730362"/>
                    <a:pt x="817639" y="605992"/>
                    <a:pt x="817639" y="453256"/>
                  </a:cubicBezTo>
                  <a:cubicBezTo>
                    <a:pt x="817639" y="300520"/>
                    <a:pt x="942010" y="176150"/>
                    <a:pt x="1094746" y="176150"/>
                  </a:cubicBezTo>
                  <a:cubicBezTo>
                    <a:pt x="1247481" y="176150"/>
                    <a:pt x="1371852" y="300520"/>
                    <a:pt x="1371852" y="453256"/>
                  </a:cubicBezTo>
                  <a:cubicBezTo>
                    <a:pt x="1371684" y="605992"/>
                    <a:pt x="1247481" y="730362"/>
                    <a:pt x="1094746" y="730362"/>
                  </a:cubicBezTo>
                  <a:close/>
                  <a:moveTo>
                    <a:pt x="2795650" y="730362"/>
                  </a:moveTo>
                  <a:cubicBezTo>
                    <a:pt x="2642915" y="730362"/>
                    <a:pt x="2518544" y="605992"/>
                    <a:pt x="2518544" y="453256"/>
                  </a:cubicBezTo>
                  <a:cubicBezTo>
                    <a:pt x="2518544" y="300520"/>
                    <a:pt x="2642915" y="176150"/>
                    <a:pt x="2795650" y="176150"/>
                  </a:cubicBezTo>
                  <a:cubicBezTo>
                    <a:pt x="2948386" y="176150"/>
                    <a:pt x="3072757" y="300520"/>
                    <a:pt x="3072757" y="453256"/>
                  </a:cubicBezTo>
                  <a:cubicBezTo>
                    <a:pt x="3072757" y="605992"/>
                    <a:pt x="2948386" y="730362"/>
                    <a:pt x="2795650" y="730362"/>
                  </a:cubicBezTo>
                  <a:close/>
                  <a:moveTo>
                    <a:pt x="4496555" y="730362"/>
                  </a:moveTo>
                  <a:cubicBezTo>
                    <a:pt x="4343820" y="730362"/>
                    <a:pt x="4219449" y="605992"/>
                    <a:pt x="4219449" y="453256"/>
                  </a:cubicBezTo>
                  <a:cubicBezTo>
                    <a:pt x="4219449" y="300520"/>
                    <a:pt x="4343820" y="176150"/>
                    <a:pt x="4496555" y="176150"/>
                  </a:cubicBezTo>
                  <a:cubicBezTo>
                    <a:pt x="4649291" y="176150"/>
                    <a:pt x="4773661" y="300520"/>
                    <a:pt x="4773661" y="453256"/>
                  </a:cubicBezTo>
                  <a:cubicBezTo>
                    <a:pt x="4773661" y="605992"/>
                    <a:pt x="4649291" y="730362"/>
                    <a:pt x="4496555" y="730362"/>
                  </a:cubicBezTo>
                  <a:close/>
                  <a:moveTo>
                    <a:pt x="6197460" y="730362"/>
                  </a:moveTo>
                  <a:cubicBezTo>
                    <a:pt x="6044724" y="730362"/>
                    <a:pt x="5920354" y="605992"/>
                    <a:pt x="5920354" y="453256"/>
                  </a:cubicBezTo>
                  <a:cubicBezTo>
                    <a:pt x="5920354" y="300520"/>
                    <a:pt x="6044724" y="176150"/>
                    <a:pt x="6197460" y="176150"/>
                  </a:cubicBezTo>
                  <a:cubicBezTo>
                    <a:pt x="6350196" y="176150"/>
                    <a:pt x="6474566" y="300520"/>
                    <a:pt x="6474566" y="453256"/>
                  </a:cubicBezTo>
                  <a:cubicBezTo>
                    <a:pt x="6474566" y="605992"/>
                    <a:pt x="6350196" y="730362"/>
                    <a:pt x="6197460" y="730362"/>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5" name="Graphic 573">
            <a:extLst>
              <a:ext uri="{FF2B5EF4-FFF2-40B4-BE49-F238E27FC236}">
                <a16:creationId xmlns:a16="http://schemas.microsoft.com/office/drawing/2014/main" id="{091C3FE5-2495-228E-66B9-064046D95985}"/>
              </a:ext>
            </a:extLst>
          </p:cNvPr>
          <p:cNvGrpSpPr/>
          <p:nvPr/>
        </p:nvGrpSpPr>
        <p:grpSpPr>
          <a:xfrm>
            <a:off x="10572309" y="2314370"/>
            <a:ext cx="275923" cy="227409"/>
            <a:chOff x="12483791" y="0"/>
            <a:chExt cx="8321040" cy="6858000"/>
          </a:xfrm>
          <a:solidFill>
            <a:schemeClr val="accent1"/>
          </a:solidFill>
        </p:grpSpPr>
        <p:sp>
          <p:nvSpPr>
            <p:cNvPr id="100" name="Freeform: Shape 575">
              <a:extLst>
                <a:ext uri="{FF2B5EF4-FFF2-40B4-BE49-F238E27FC236}">
                  <a16:creationId xmlns:a16="http://schemas.microsoft.com/office/drawing/2014/main" id="{CAFABC25-3C4A-564C-204B-8134B4F15950}"/>
                </a:ext>
              </a:extLst>
            </p:cNvPr>
            <p:cNvSpPr/>
            <p:nvPr/>
          </p:nvSpPr>
          <p:spPr>
            <a:xfrm>
              <a:off x="12482521" y="-1270"/>
              <a:ext cx="8322733" cy="6859693"/>
            </a:xfrm>
            <a:custGeom>
              <a:avLst/>
              <a:gdLst>
                <a:gd name="connsiteX0" fmla="*/ 4893649 w 8322733"/>
                <a:gd name="connsiteY0" fmla="*/ 1270 h 6859693"/>
                <a:gd name="connsiteX1" fmla="*/ 2192274 w 8322733"/>
                <a:gd name="connsiteY1" fmla="*/ 1319530 h 6859693"/>
                <a:gd name="connsiteX2" fmla="*/ 2174155 w 8322733"/>
                <a:gd name="connsiteY2" fmla="*/ 1350010 h 6859693"/>
                <a:gd name="connsiteX3" fmla="*/ 1691047 w 8322733"/>
                <a:gd name="connsiteY3" fmla="*/ 1350010 h 6859693"/>
                <a:gd name="connsiteX4" fmla="*/ 1591141 w 8322733"/>
                <a:gd name="connsiteY4" fmla="*/ 1449917 h 6859693"/>
                <a:gd name="connsiteX5" fmla="*/ 1591141 w 8322733"/>
                <a:gd name="connsiteY5" fmla="*/ 1895602 h 6859693"/>
                <a:gd name="connsiteX6" fmla="*/ 1342221 w 8322733"/>
                <a:gd name="connsiteY6" fmla="*/ 1997710 h 6859693"/>
                <a:gd name="connsiteX7" fmla="*/ 1027769 w 8322733"/>
                <a:gd name="connsiteY7" fmla="*/ 1683089 h 6859693"/>
                <a:gd name="connsiteX8" fmla="*/ 957157 w 8322733"/>
                <a:gd name="connsiteY8" fmla="*/ 1653794 h 6859693"/>
                <a:gd name="connsiteX9" fmla="*/ 886545 w 8322733"/>
                <a:gd name="connsiteY9" fmla="*/ 1683089 h 6859693"/>
                <a:gd name="connsiteX10" fmla="*/ 334518 w 8322733"/>
                <a:gd name="connsiteY10" fmla="*/ 2235115 h 6859693"/>
                <a:gd name="connsiteX11" fmla="*/ 334518 w 8322733"/>
                <a:gd name="connsiteY11" fmla="*/ 2376339 h 6859693"/>
                <a:gd name="connsiteX12" fmla="*/ 649647 w 8322733"/>
                <a:gd name="connsiteY12" fmla="*/ 2691469 h 6859693"/>
                <a:gd name="connsiteX13" fmla="*/ 545677 w 8322733"/>
                <a:gd name="connsiteY13" fmla="*/ 2939542 h 6859693"/>
                <a:gd name="connsiteX14" fmla="*/ 101177 w 8322733"/>
                <a:gd name="connsiteY14" fmla="*/ 2939542 h 6859693"/>
                <a:gd name="connsiteX15" fmla="*/ 1270 w 8322733"/>
                <a:gd name="connsiteY15" fmla="*/ 3039449 h 6859693"/>
                <a:gd name="connsiteX16" fmla="*/ 1270 w 8322733"/>
                <a:gd name="connsiteY16" fmla="*/ 3820245 h 6859693"/>
                <a:gd name="connsiteX17" fmla="*/ 101177 w 8322733"/>
                <a:gd name="connsiteY17" fmla="*/ 3920152 h 6859693"/>
                <a:gd name="connsiteX18" fmla="*/ 546862 w 8322733"/>
                <a:gd name="connsiteY18" fmla="*/ 3920152 h 6859693"/>
                <a:gd name="connsiteX19" fmla="*/ 648970 w 8322733"/>
                <a:gd name="connsiteY19" fmla="*/ 4169072 h 6859693"/>
                <a:gd name="connsiteX20" fmla="*/ 334518 w 8322733"/>
                <a:gd name="connsiteY20" fmla="*/ 4483524 h 6859693"/>
                <a:gd name="connsiteX21" fmla="*/ 334518 w 8322733"/>
                <a:gd name="connsiteY21" fmla="*/ 4624747 h 6859693"/>
                <a:gd name="connsiteX22" fmla="*/ 886545 w 8322733"/>
                <a:gd name="connsiteY22" fmla="*/ 5176944 h 6859693"/>
                <a:gd name="connsiteX23" fmla="*/ 1027599 w 8322733"/>
                <a:gd name="connsiteY23" fmla="*/ 5176944 h 6859693"/>
                <a:gd name="connsiteX24" fmla="*/ 1342729 w 8322733"/>
                <a:gd name="connsiteY24" fmla="*/ 4861814 h 6859693"/>
                <a:gd name="connsiteX25" fmla="*/ 1590802 w 8322733"/>
                <a:gd name="connsiteY25" fmla="*/ 4965616 h 6859693"/>
                <a:gd name="connsiteX26" fmla="*/ 1590802 w 8322733"/>
                <a:gd name="connsiteY26" fmla="*/ 5410285 h 6859693"/>
                <a:gd name="connsiteX27" fmla="*/ 1690709 w 8322733"/>
                <a:gd name="connsiteY27" fmla="*/ 5510192 h 6859693"/>
                <a:gd name="connsiteX28" fmla="*/ 2162979 w 8322733"/>
                <a:gd name="connsiteY28" fmla="*/ 5510192 h 6859693"/>
                <a:gd name="connsiteX29" fmla="*/ 2199555 w 8322733"/>
                <a:gd name="connsiteY29" fmla="*/ 5551509 h 6859693"/>
                <a:gd name="connsiteX30" fmla="*/ 4893310 w 8322733"/>
                <a:gd name="connsiteY30" fmla="*/ 6858932 h 6859693"/>
                <a:gd name="connsiteX31" fmla="*/ 8321971 w 8322733"/>
                <a:gd name="connsiteY31" fmla="*/ 3430270 h 6859693"/>
                <a:gd name="connsiteX32" fmla="*/ 4893649 w 8322733"/>
                <a:gd name="connsiteY32" fmla="*/ 1270 h 6859693"/>
                <a:gd name="connsiteX33" fmla="*/ 3513074 w 8322733"/>
                <a:gd name="connsiteY33" fmla="*/ 4939707 h 6859693"/>
                <a:gd name="connsiteX34" fmla="*/ 3828203 w 8322733"/>
                <a:gd name="connsiteY34" fmla="*/ 4624578 h 6859693"/>
                <a:gd name="connsiteX35" fmla="*/ 3857498 w 8322733"/>
                <a:gd name="connsiteY35" fmla="*/ 4553966 h 6859693"/>
                <a:gd name="connsiteX36" fmla="*/ 3828203 w 8322733"/>
                <a:gd name="connsiteY36" fmla="*/ 4483354 h 6859693"/>
                <a:gd name="connsiteX37" fmla="*/ 3513074 w 8322733"/>
                <a:gd name="connsiteY37" fmla="*/ 4168225 h 6859693"/>
                <a:gd name="connsiteX38" fmla="*/ 3616875 w 8322733"/>
                <a:gd name="connsiteY38" fmla="*/ 3920152 h 6859693"/>
                <a:gd name="connsiteX39" fmla="*/ 4061545 w 8322733"/>
                <a:gd name="connsiteY39" fmla="*/ 3920152 h 6859693"/>
                <a:gd name="connsiteX40" fmla="*/ 4161452 w 8322733"/>
                <a:gd name="connsiteY40" fmla="*/ 3820245 h 6859693"/>
                <a:gd name="connsiteX41" fmla="*/ 4161452 w 8322733"/>
                <a:gd name="connsiteY41" fmla="*/ 3529669 h 6859693"/>
                <a:gd name="connsiteX42" fmla="*/ 4793912 w 8322733"/>
                <a:gd name="connsiteY42" fmla="*/ 3529669 h 6859693"/>
                <a:gd name="connsiteX43" fmla="*/ 4793912 w 8322733"/>
                <a:gd name="connsiteY43" fmla="*/ 4994402 h 6859693"/>
                <a:gd name="connsiteX44" fmla="*/ 3527637 w 8322733"/>
                <a:gd name="connsiteY44" fmla="*/ 4994402 h 6859693"/>
                <a:gd name="connsiteX45" fmla="*/ 3513074 w 8322733"/>
                <a:gd name="connsiteY45" fmla="*/ 4939707 h 6859693"/>
                <a:gd name="connsiteX46" fmla="*/ 3828203 w 8322733"/>
                <a:gd name="connsiteY46" fmla="*/ 2235115 h 6859693"/>
                <a:gd name="connsiteX47" fmla="*/ 3513074 w 8322733"/>
                <a:gd name="connsiteY47" fmla="*/ 1919986 h 6859693"/>
                <a:gd name="connsiteX48" fmla="*/ 3527637 w 8322733"/>
                <a:gd name="connsiteY48" fmla="*/ 1865291 h 6859693"/>
                <a:gd name="connsiteX49" fmla="*/ 4793912 w 8322733"/>
                <a:gd name="connsiteY49" fmla="*/ 1865291 h 6859693"/>
                <a:gd name="connsiteX50" fmla="*/ 4793912 w 8322733"/>
                <a:gd name="connsiteY50" fmla="*/ 3330025 h 6859693"/>
                <a:gd name="connsiteX51" fmla="*/ 4161452 w 8322733"/>
                <a:gd name="connsiteY51" fmla="*/ 3330025 h 6859693"/>
                <a:gd name="connsiteX52" fmla="*/ 4161452 w 8322733"/>
                <a:gd name="connsiteY52" fmla="*/ 3039449 h 6859693"/>
                <a:gd name="connsiteX53" fmla="*/ 4061545 w 8322733"/>
                <a:gd name="connsiteY53" fmla="*/ 2939542 h 6859693"/>
                <a:gd name="connsiteX54" fmla="*/ 3615860 w 8322733"/>
                <a:gd name="connsiteY54" fmla="*/ 2939542 h 6859693"/>
                <a:gd name="connsiteX55" fmla="*/ 3513752 w 8322733"/>
                <a:gd name="connsiteY55" fmla="*/ 2690622 h 6859693"/>
                <a:gd name="connsiteX56" fmla="*/ 3828203 w 8322733"/>
                <a:gd name="connsiteY56" fmla="*/ 2376170 h 6859693"/>
                <a:gd name="connsiteX57" fmla="*/ 3857498 w 8322733"/>
                <a:gd name="connsiteY57" fmla="*/ 2305558 h 6859693"/>
                <a:gd name="connsiteX58" fmla="*/ 3828203 w 8322733"/>
                <a:gd name="connsiteY58" fmla="*/ 2235115 h 6859693"/>
                <a:gd name="connsiteX59" fmla="*/ 2571581 w 8322733"/>
                <a:gd name="connsiteY59" fmla="*/ 1865461 h 6859693"/>
                <a:gd name="connsiteX60" fmla="*/ 2952581 w 8322733"/>
                <a:gd name="connsiteY60" fmla="*/ 1865461 h 6859693"/>
                <a:gd name="connsiteX61" fmla="*/ 2819823 w 8322733"/>
                <a:gd name="connsiteY61" fmla="*/ 1998218 h 6859693"/>
                <a:gd name="connsiteX62" fmla="*/ 2571750 w 8322733"/>
                <a:gd name="connsiteY62" fmla="*/ 1894417 h 6859693"/>
                <a:gd name="connsiteX63" fmla="*/ 2571750 w 8322733"/>
                <a:gd name="connsiteY63" fmla="*/ 1865461 h 6859693"/>
                <a:gd name="connsiteX64" fmla="*/ 4993556 w 8322733"/>
                <a:gd name="connsiteY64" fmla="*/ 1665647 h 6859693"/>
                <a:gd name="connsiteX65" fmla="*/ 4993556 w 8322733"/>
                <a:gd name="connsiteY65" fmla="*/ 207687 h 6859693"/>
                <a:gd name="connsiteX66" fmla="*/ 6203442 w 8322733"/>
                <a:gd name="connsiteY66" fmla="*/ 1665647 h 6859693"/>
                <a:gd name="connsiteX67" fmla="*/ 4993556 w 8322733"/>
                <a:gd name="connsiteY67" fmla="*/ 1665647 h 6859693"/>
                <a:gd name="connsiteX68" fmla="*/ 6261862 w 8322733"/>
                <a:gd name="connsiteY68" fmla="*/ 1865461 h 6859693"/>
                <a:gd name="connsiteX69" fmla="*/ 6457442 w 8322733"/>
                <a:gd name="connsiteY69" fmla="*/ 3330194 h 6859693"/>
                <a:gd name="connsiteX70" fmla="*/ 4993556 w 8322733"/>
                <a:gd name="connsiteY70" fmla="*/ 3330194 h 6859693"/>
                <a:gd name="connsiteX71" fmla="*/ 4993556 w 8322733"/>
                <a:gd name="connsiteY71" fmla="*/ 1865461 h 6859693"/>
                <a:gd name="connsiteX72" fmla="*/ 6261862 w 8322733"/>
                <a:gd name="connsiteY72" fmla="*/ 1865461 h 6859693"/>
                <a:gd name="connsiteX73" fmla="*/ 4793912 w 8322733"/>
                <a:gd name="connsiteY73" fmla="*/ 208026 h 6859693"/>
                <a:gd name="connsiteX74" fmla="*/ 4793912 w 8322733"/>
                <a:gd name="connsiteY74" fmla="*/ 1665647 h 6859693"/>
                <a:gd name="connsiteX75" fmla="*/ 3586903 w 8322733"/>
                <a:gd name="connsiteY75" fmla="*/ 1665647 h 6859693"/>
                <a:gd name="connsiteX76" fmla="*/ 4793912 w 8322733"/>
                <a:gd name="connsiteY76" fmla="*/ 208026 h 6859693"/>
                <a:gd name="connsiteX77" fmla="*/ 4793912 w 8322733"/>
                <a:gd name="connsiteY77" fmla="*/ 5194216 h 6859693"/>
                <a:gd name="connsiteX78" fmla="*/ 4793912 w 8322733"/>
                <a:gd name="connsiteY78" fmla="*/ 6651837 h 6859693"/>
                <a:gd name="connsiteX79" fmla="*/ 3586903 w 8322733"/>
                <a:gd name="connsiteY79" fmla="*/ 5194216 h 6859693"/>
                <a:gd name="connsiteX80" fmla="*/ 4793912 w 8322733"/>
                <a:gd name="connsiteY80" fmla="*/ 5194216 h 6859693"/>
                <a:gd name="connsiteX81" fmla="*/ 4993556 w 8322733"/>
                <a:gd name="connsiteY81" fmla="*/ 6652006 h 6859693"/>
                <a:gd name="connsiteX82" fmla="*/ 4993556 w 8322733"/>
                <a:gd name="connsiteY82" fmla="*/ 5194046 h 6859693"/>
                <a:gd name="connsiteX83" fmla="*/ 6203442 w 8322733"/>
                <a:gd name="connsiteY83" fmla="*/ 5194046 h 6859693"/>
                <a:gd name="connsiteX84" fmla="*/ 4993556 w 8322733"/>
                <a:gd name="connsiteY84" fmla="*/ 6652006 h 6859693"/>
                <a:gd name="connsiteX85" fmla="*/ 4993556 w 8322733"/>
                <a:gd name="connsiteY85" fmla="*/ 4994402 h 6859693"/>
                <a:gd name="connsiteX86" fmla="*/ 4993556 w 8322733"/>
                <a:gd name="connsiteY86" fmla="*/ 3529669 h 6859693"/>
                <a:gd name="connsiteX87" fmla="*/ 6457442 w 8322733"/>
                <a:gd name="connsiteY87" fmla="*/ 3529669 h 6859693"/>
                <a:gd name="connsiteX88" fmla="*/ 6261862 w 8322733"/>
                <a:gd name="connsiteY88" fmla="*/ 4994402 h 6859693"/>
                <a:gd name="connsiteX89" fmla="*/ 4993556 w 8322733"/>
                <a:gd name="connsiteY89" fmla="*/ 4994402 h 6859693"/>
                <a:gd name="connsiteX90" fmla="*/ 6657086 w 8322733"/>
                <a:gd name="connsiteY90" fmla="*/ 3529838 h 6859693"/>
                <a:gd name="connsiteX91" fmla="*/ 8120804 w 8322733"/>
                <a:gd name="connsiteY91" fmla="*/ 3529838 h 6859693"/>
                <a:gd name="connsiteX92" fmla="*/ 7717283 w 8322733"/>
                <a:gd name="connsiteY92" fmla="*/ 4994572 h 6859693"/>
                <a:gd name="connsiteX93" fmla="*/ 6469804 w 8322733"/>
                <a:gd name="connsiteY93" fmla="*/ 4994572 h 6859693"/>
                <a:gd name="connsiteX94" fmla="*/ 6657086 w 8322733"/>
                <a:gd name="connsiteY94" fmla="*/ 3529838 h 6859693"/>
                <a:gd name="connsiteX95" fmla="*/ 6657086 w 8322733"/>
                <a:gd name="connsiteY95" fmla="*/ 3330025 h 6859693"/>
                <a:gd name="connsiteX96" fmla="*/ 6469973 w 8322733"/>
                <a:gd name="connsiteY96" fmla="*/ 1865291 h 6859693"/>
                <a:gd name="connsiteX97" fmla="*/ 7717451 w 8322733"/>
                <a:gd name="connsiteY97" fmla="*/ 1865291 h 6859693"/>
                <a:gd name="connsiteX98" fmla="*/ 8120973 w 8322733"/>
                <a:gd name="connsiteY98" fmla="*/ 3330025 h 6859693"/>
                <a:gd name="connsiteX99" fmla="*/ 6657086 w 8322733"/>
                <a:gd name="connsiteY99" fmla="*/ 3330025 h 6859693"/>
                <a:gd name="connsiteX100" fmla="*/ 7596717 w 8322733"/>
                <a:gd name="connsiteY100" fmla="*/ 1665647 h 6859693"/>
                <a:gd name="connsiteX101" fmla="*/ 6413924 w 8322733"/>
                <a:gd name="connsiteY101" fmla="*/ 1665647 h 6859693"/>
                <a:gd name="connsiteX102" fmla="*/ 5601970 w 8322733"/>
                <a:gd name="connsiteY102" fmla="*/ 279485 h 6859693"/>
                <a:gd name="connsiteX103" fmla="*/ 7596717 w 8322733"/>
                <a:gd name="connsiteY103" fmla="*/ 1665647 h 6859693"/>
                <a:gd name="connsiteX104" fmla="*/ 4193117 w 8322733"/>
                <a:gd name="connsiteY104" fmla="*/ 277114 h 6859693"/>
                <a:gd name="connsiteX105" fmla="*/ 3377438 w 8322733"/>
                <a:gd name="connsiteY105" fmla="*/ 1665647 h 6859693"/>
                <a:gd name="connsiteX106" fmla="*/ 3251623 w 8322733"/>
                <a:gd name="connsiteY106" fmla="*/ 1665647 h 6859693"/>
                <a:gd name="connsiteX107" fmla="*/ 3159337 w 8322733"/>
                <a:gd name="connsiteY107" fmla="*/ 1665647 h 6859693"/>
                <a:gd name="connsiteX108" fmla="*/ 2571581 w 8322733"/>
                <a:gd name="connsiteY108" fmla="*/ 1665647 h 6859693"/>
                <a:gd name="connsiteX109" fmla="*/ 2571581 w 8322733"/>
                <a:gd name="connsiteY109" fmla="*/ 1449747 h 6859693"/>
                <a:gd name="connsiteX110" fmla="*/ 2471674 w 8322733"/>
                <a:gd name="connsiteY110" fmla="*/ 1349841 h 6859693"/>
                <a:gd name="connsiteX111" fmla="*/ 2423922 w 8322733"/>
                <a:gd name="connsiteY111" fmla="*/ 1349841 h 6859693"/>
                <a:gd name="connsiteX112" fmla="*/ 4193117 w 8322733"/>
                <a:gd name="connsiteY112" fmla="*/ 277114 h 6859693"/>
                <a:gd name="connsiteX113" fmla="*/ 1729486 w 8322733"/>
                <a:gd name="connsiteY113" fmla="*/ 4806781 h 6859693"/>
                <a:gd name="connsiteX114" fmla="*/ 1358138 w 8322733"/>
                <a:gd name="connsiteY114" fmla="*/ 4651502 h 6859693"/>
                <a:gd name="connsiteX115" fmla="*/ 1249087 w 8322733"/>
                <a:gd name="connsiteY115" fmla="*/ 4673007 h 6859693"/>
                <a:gd name="connsiteX116" fmla="*/ 957157 w 8322733"/>
                <a:gd name="connsiteY116" fmla="*/ 4964938 h 6859693"/>
                <a:gd name="connsiteX117" fmla="*/ 546523 w 8322733"/>
                <a:gd name="connsiteY117" fmla="*/ 4553966 h 6859693"/>
                <a:gd name="connsiteX118" fmla="*/ 837269 w 8322733"/>
                <a:gd name="connsiteY118" fmla="*/ 4263221 h 6859693"/>
                <a:gd name="connsiteX119" fmla="*/ 859113 w 8322733"/>
                <a:gd name="connsiteY119" fmla="*/ 4154678 h 6859693"/>
                <a:gd name="connsiteX120" fmla="*/ 706374 w 8322733"/>
                <a:gd name="connsiteY120" fmla="*/ 3782314 h 6859693"/>
                <a:gd name="connsiteX121" fmla="*/ 613918 w 8322733"/>
                <a:gd name="connsiteY121" fmla="*/ 3720338 h 6859693"/>
                <a:gd name="connsiteX122" fmla="*/ 200914 w 8322733"/>
                <a:gd name="connsiteY122" fmla="*/ 3720338 h 6859693"/>
                <a:gd name="connsiteX123" fmla="*/ 200914 w 8322733"/>
                <a:gd name="connsiteY123" fmla="*/ 3139186 h 6859693"/>
                <a:gd name="connsiteX124" fmla="*/ 612225 w 8322733"/>
                <a:gd name="connsiteY124" fmla="*/ 3139186 h 6859693"/>
                <a:gd name="connsiteX125" fmla="*/ 704342 w 8322733"/>
                <a:gd name="connsiteY125" fmla="*/ 3077887 h 6859693"/>
                <a:gd name="connsiteX126" fmla="*/ 859621 w 8322733"/>
                <a:gd name="connsiteY126" fmla="*/ 2706539 h 6859693"/>
                <a:gd name="connsiteX127" fmla="*/ 838115 w 8322733"/>
                <a:gd name="connsiteY127" fmla="*/ 2597489 h 6859693"/>
                <a:gd name="connsiteX128" fmla="*/ 546523 w 8322733"/>
                <a:gd name="connsiteY128" fmla="*/ 2305727 h 6859693"/>
                <a:gd name="connsiteX129" fmla="*/ 957326 w 8322733"/>
                <a:gd name="connsiteY129" fmla="*/ 1894925 h 6859693"/>
                <a:gd name="connsiteX130" fmla="*/ 1248071 w 8322733"/>
                <a:gd name="connsiteY130" fmla="*/ 2185670 h 6859693"/>
                <a:gd name="connsiteX131" fmla="*/ 1356614 w 8322733"/>
                <a:gd name="connsiteY131" fmla="*/ 2207514 h 6859693"/>
                <a:gd name="connsiteX132" fmla="*/ 1728978 w 8322733"/>
                <a:gd name="connsiteY132" fmla="*/ 2054775 h 6859693"/>
                <a:gd name="connsiteX133" fmla="*/ 1790954 w 8322733"/>
                <a:gd name="connsiteY133" fmla="*/ 1962319 h 6859693"/>
                <a:gd name="connsiteX134" fmla="*/ 1790954 w 8322733"/>
                <a:gd name="connsiteY134" fmla="*/ 1549654 h 6859693"/>
                <a:gd name="connsiteX135" fmla="*/ 2371937 w 8322733"/>
                <a:gd name="connsiteY135" fmla="*/ 1549654 h 6859693"/>
                <a:gd name="connsiteX136" fmla="*/ 2371937 w 8322733"/>
                <a:gd name="connsiteY136" fmla="*/ 1960965 h 6859693"/>
                <a:gd name="connsiteX137" fmla="*/ 2433235 w 8322733"/>
                <a:gd name="connsiteY137" fmla="*/ 2053082 h 6859693"/>
                <a:gd name="connsiteX138" fmla="*/ 2804583 w 8322733"/>
                <a:gd name="connsiteY138" fmla="*/ 2208361 h 6859693"/>
                <a:gd name="connsiteX139" fmla="*/ 2913634 w 8322733"/>
                <a:gd name="connsiteY139" fmla="*/ 2186855 h 6859693"/>
                <a:gd name="connsiteX140" fmla="*/ 3205565 w 8322733"/>
                <a:gd name="connsiteY140" fmla="*/ 1894925 h 6859693"/>
                <a:gd name="connsiteX141" fmla="*/ 3616537 w 8322733"/>
                <a:gd name="connsiteY141" fmla="*/ 2305727 h 6859693"/>
                <a:gd name="connsiteX142" fmla="*/ 3325792 w 8322733"/>
                <a:gd name="connsiteY142" fmla="*/ 2596473 h 6859693"/>
                <a:gd name="connsiteX143" fmla="*/ 3303947 w 8322733"/>
                <a:gd name="connsiteY143" fmla="*/ 2705015 h 6859693"/>
                <a:gd name="connsiteX144" fmla="*/ 3456686 w 8322733"/>
                <a:gd name="connsiteY144" fmla="*/ 3077379 h 6859693"/>
                <a:gd name="connsiteX145" fmla="*/ 3549142 w 8322733"/>
                <a:gd name="connsiteY145" fmla="*/ 3139355 h 6859693"/>
                <a:gd name="connsiteX146" fmla="*/ 3961807 w 8322733"/>
                <a:gd name="connsiteY146" fmla="*/ 3139355 h 6859693"/>
                <a:gd name="connsiteX147" fmla="*/ 3961807 w 8322733"/>
                <a:gd name="connsiteY147" fmla="*/ 3720507 h 6859693"/>
                <a:gd name="connsiteX148" fmla="*/ 3550497 w 8322733"/>
                <a:gd name="connsiteY148" fmla="*/ 3720507 h 6859693"/>
                <a:gd name="connsiteX149" fmla="*/ 3458379 w 8322733"/>
                <a:gd name="connsiteY149" fmla="*/ 3781806 h 6859693"/>
                <a:gd name="connsiteX150" fmla="*/ 3303101 w 8322733"/>
                <a:gd name="connsiteY150" fmla="*/ 4152985 h 6859693"/>
                <a:gd name="connsiteX151" fmla="*/ 3324606 w 8322733"/>
                <a:gd name="connsiteY151" fmla="*/ 4262205 h 6859693"/>
                <a:gd name="connsiteX152" fmla="*/ 3616537 w 8322733"/>
                <a:gd name="connsiteY152" fmla="*/ 4554136 h 6859693"/>
                <a:gd name="connsiteX153" fmla="*/ 3205565 w 8322733"/>
                <a:gd name="connsiteY153" fmla="*/ 4964938 h 6859693"/>
                <a:gd name="connsiteX154" fmla="*/ 2914819 w 8322733"/>
                <a:gd name="connsiteY154" fmla="*/ 4674193 h 6859693"/>
                <a:gd name="connsiteX155" fmla="*/ 2806277 w 8322733"/>
                <a:gd name="connsiteY155" fmla="*/ 4652349 h 6859693"/>
                <a:gd name="connsiteX156" fmla="*/ 2433913 w 8322733"/>
                <a:gd name="connsiteY156" fmla="*/ 4805087 h 6859693"/>
                <a:gd name="connsiteX157" fmla="*/ 2371937 w 8322733"/>
                <a:gd name="connsiteY157" fmla="*/ 4897544 h 6859693"/>
                <a:gd name="connsiteX158" fmla="*/ 2371937 w 8322733"/>
                <a:gd name="connsiteY158" fmla="*/ 5310378 h 6859693"/>
                <a:gd name="connsiteX159" fmla="*/ 1790785 w 8322733"/>
                <a:gd name="connsiteY159" fmla="*/ 5310378 h 6859693"/>
                <a:gd name="connsiteX160" fmla="*/ 1790785 w 8322733"/>
                <a:gd name="connsiteY160" fmla="*/ 4899067 h 6859693"/>
                <a:gd name="connsiteX161" fmla="*/ 1729486 w 8322733"/>
                <a:gd name="connsiteY161" fmla="*/ 4806781 h 6859693"/>
                <a:gd name="connsiteX162" fmla="*/ 2952581 w 8322733"/>
                <a:gd name="connsiteY162" fmla="*/ 4994402 h 6859693"/>
                <a:gd name="connsiteX163" fmla="*/ 2571581 w 8322733"/>
                <a:gd name="connsiteY163" fmla="*/ 4994402 h 6859693"/>
                <a:gd name="connsiteX164" fmla="*/ 2571581 w 8322733"/>
                <a:gd name="connsiteY164" fmla="*/ 4964430 h 6859693"/>
                <a:gd name="connsiteX165" fmla="*/ 2820501 w 8322733"/>
                <a:gd name="connsiteY165" fmla="*/ 4862322 h 6859693"/>
                <a:gd name="connsiteX166" fmla="*/ 2952581 w 8322733"/>
                <a:gd name="connsiteY166" fmla="*/ 4994402 h 6859693"/>
                <a:gd name="connsiteX167" fmla="*/ 2424261 w 8322733"/>
                <a:gd name="connsiteY167" fmla="*/ 5509853 h 6859693"/>
                <a:gd name="connsiteX168" fmla="*/ 2471843 w 8322733"/>
                <a:gd name="connsiteY168" fmla="*/ 5509853 h 6859693"/>
                <a:gd name="connsiteX169" fmla="*/ 2571750 w 8322733"/>
                <a:gd name="connsiteY169" fmla="*/ 5409946 h 6859693"/>
                <a:gd name="connsiteX170" fmla="*/ 2571750 w 8322733"/>
                <a:gd name="connsiteY170" fmla="*/ 5194046 h 6859693"/>
                <a:gd name="connsiteX171" fmla="*/ 3158490 w 8322733"/>
                <a:gd name="connsiteY171" fmla="*/ 5194046 h 6859693"/>
                <a:gd name="connsiteX172" fmla="*/ 3205734 w 8322733"/>
                <a:gd name="connsiteY172" fmla="*/ 5205900 h 6859693"/>
                <a:gd name="connsiteX173" fmla="*/ 3252978 w 8322733"/>
                <a:gd name="connsiteY173" fmla="*/ 5194046 h 6859693"/>
                <a:gd name="connsiteX174" fmla="*/ 3377777 w 8322733"/>
                <a:gd name="connsiteY174" fmla="*/ 5194046 h 6859693"/>
                <a:gd name="connsiteX175" fmla="*/ 4193286 w 8322733"/>
                <a:gd name="connsiteY175" fmla="*/ 6582580 h 6859693"/>
                <a:gd name="connsiteX176" fmla="*/ 2424261 w 8322733"/>
                <a:gd name="connsiteY176" fmla="*/ 5509853 h 6859693"/>
                <a:gd name="connsiteX177" fmla="*/ 5601970 w 8322733"/>
                <a:gd name="connsiteY177" fmla="*/ 6580378 h 6859693"/>
                <a:gd name="connsiteX178" fmla="*/ 6413924 w 8322733"/>
                <a:gd name="connsiteY178" fmla="*/ 5194216 h 6859693"/>
                <a:gd name="connsiteX179" fmla="*/ 7596717 w 8322733"/>
                <a:gd name="connsiteY179" fmla="*/ 5194216 h 6859693"/>
                <a:gd name="connsiteX180" fmla="*/ 5601970 w 8322733"/>
                <a:gd name="connsiteY180" fmla="*/ 6580378 h 6859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8322733" h="6859693">
                  <a:moveTo>
                    <a:pt x="4893649" y="1270"/>
                  </a:moveTo>
                  <a:cubicBezTo>
                    <a:pt x="3836840" y="1270"/>
                    <a:pt x="2854875" y="477774"/>
                    <a:pt x="2192274" y="1319530"/>
                  </a:cubicBezTo>
                  <a:lnTo>
                    <a:pt x="2174155" y="1350010"/>
                  </a:lnTo>
                  <a:lnTo>
                    <a:pt x="1691047" y="1350010"/>
                  </a:lnTo>
                  <a:cubicBezTo>
                    <a:pt x="1635845" y="1350010"/>
                    <a:pt x="1591141" y="1394714"/>
                    <a:pt x="1591141" y="1449917"/>
                  </a:cubicBezTo>
                  <a:lnTo>
                    <a:pt x="1591141" y="1895602"/>
                  </a:lnTo>
                  <a:lnTo>
                    <a:pt x="1342221" y="1997710"/>
                  </a:lnTo>
                  <a:lnTo>
                    <a:pt x="1027769" y="1683089"/>
                  </a:lnTo>
                  <a:cubicBezTo>
                    <a:pt x="1009142" y="1664293"/>
                    <a:pt x="983742" y="1653794"/>
                    <a:pt x="957157" y="1653794"/>
                  </a:cubicBezTo>
                  <a:cubicBezTo>
                    <a:pt x="930571" y="1653794"/>
                    <a:pt x="905341" y="1664293"/>
                    <a:pt x="886545" y="1683089"/>
                  </a:cubicBezTo>
                  <a:lnTo>
                    <a:pt x="334518" y="2235115"/>
                  </a:lnTo>
                  <a:cubicBezTo>
                    <a:pt x="295571" y="2274062"/>
                    <a:pt x="295571" y="2337393"/>
                    <a:pt x="334518" y="2376339"/>
                  </a:cubicBezTo>
                  <a:lnTo>
                    <a:pt x="649647" y="2691469"/>
                  </a:lnTo>
                  <a:lnTo>
                    <a:pt x="545677" y="2939542"/>
                  </a:lnTo>
                  <a:lnTo>
                    <a:pt x="101177" y="2939542"/>
                  </a:lnTo>
                  <a:cubicBezTo>
                    <a:pt x="45974" y="2939542"/>
                    <a:pt x="1270" y="2984246"/>
                    <a:pt x="1270" y="3039449"/>
                  </a:cubicBezTo>
                  <a:lnTo>
                    <a:pt x="1270" y="3820245"/>
                  </a:lnTo>
                  <a:cubicBezTo>
                    <a:pt x="1270" y="3875447"/>
                    <a:pt x="45974" y="3920152"/>
                    <a:pt x="101177" y="3920152"/>
                  </a:cubicBezTo>
                  <a:lnTo>
                    <a:pt x="546862" y="3920152"/>
                  </a:lnTo>
                  <a:lnTo>
                    <a:pt x="648970" y="4169072"/>
                  </a:lnTo>
                  <a:lnTo>
                    <a:pt x="334518" y="4483524"/>
                  </a:lnTo>
                  <a:cubicBezTo>
                    <a:pt x="295571" y="4522470"/>
                    <a:pt x="295571" y="4585801"/>
                    <a:pt x="334518" y="4624747"/>
                  </a:cubicBezTo>
                  <a:lnTo>
                    <a:pt x="886545" y="5176944"/>
                  </a:lnTo>
                  <a:cubicBezTo>
                    <a:pt x="923967" y="5214366"/>
                    <a:pt x="990346" y="5214366"/>
                    <a:pt x="1027599" y="5176944"/>
                  </a:cubicBezTo>
                  <a:lnTo>
                    <a:pt x="1342729" y="4861814"/>
                  </a:lnTo>
                  <a:lnTo>
                    <a:pt x="1590802" y="4965616"/>
                  </a:lnTo>
                  <a:lnTo>
                    <a:pt x="1590802" y="5410285"/>
                  </a:lnTo>
                  <a:cubicBezTo>
                    <a:pt x="1590802" y="5465487"/>
                    <a:pt x="1635506" y="5510192"/>
                    <a:pt x="1690709" y="5510192"/>
                  </a:cubicBezTo>
                  <a:lnTo>
                    <a:pt x="2162979" y="5510192"/>
                  </a:lnTo>
                  <a:lnTo>
                    <a:pt x="2199555" y="5551509"/>
                  </a:lnTo>
                  <a:cubicBezTo>
                    <a:pt x="2854537" y="6382427"/>
                    <a:pt x="3836501" y="6858932"/>
                    <a:pt x="4893310" y="6858932"/>
                  </a:cubicBezTo>
                  <a:cubicBezTo>
                    <a:pt x="6783917" y="6858932"/>
                    <a:pt x="8321971" y="5320877"/>
                    <a:pt x="8321971" y="3430270"/>
                  </a:cubicBezTo>
                  <a:cubicBezTo>
                    <a:pt x="8322310" y="1539325"/>
                    <a:pt x="6784256" y="1270"/>
                    <a:pt x="4893649" y="1270"/>
                  </a:cubicBezTo>
                  <a:close/>
                  <a:moveTo>
                    <a:pt x="3513074" y="4939707"/>
                  </a:moveTo>
                  <a:lnTo>
                    <a:pt x="3828203" y="4624578"/>
                  </a:lnTo>
                  <a:cubicBezTo>
                    <a:pt x="3847000" y="4605782"/>
                    <a:pt x="3857498" y="4580382"/>
                    <a:pt x="3857498" y="4553966"/>
                  </a:cubicBezTo>
                  <a:cubicBezTo>
                    <a:pt x="3857498" y="4527550"/>
                    <a:pt x="3847000" y="4502150"/>
                    <a:pt x="3828203" y="4483354"/>
                  </a:cubicBezTo>
                  <a:lnTo>
                    <a:pt x="3513074" y="4168225"/>
                  </a:lnTo>
                  <a:lnTo>
                    <a:pt x="3616875" y="3920152"/>
                  </a:lnTo>
                  <a:lnTo>
                    <a:pt x="4061545" y="3920152"/>
                  </a:lnTo>
                  <a:cubicBezTo>
                    <a:pt x="4116747" y="3920152"/>
                    <a:pt x="4161452" y="3875447"/>
                    <a:pt x="4161452" y="3820245"/>
                  </a:cubicBezTo>
                  <a:lnTo>
                    <a:pt x="4161452" y="3529669"/>
                  </a:lnTo>
                  <a:lnTo>
                    <a:pt x="4793912" y="3529669"/>
                  </a:lnTo>
                  <a:lnTo>
                    <a:pt x="4793912" y="4994402"/>
                  </a:lnTo>
                  <a:lnTo>
                    <a:pt x="3527637" y="4994402"/>
                  </a:lnTo>
                  <a:cubicBezTo>
                    <a:pt x="3522726" y="4976284"/>
                    <a:pt x="3517815" y="4958165"/>
                    <a:pt x="3513074" y="4939707"/>
                  </a:cubicBezTo>
                  <a:close/>
                  <a:moveTo>
                    <a:pt x="3828203" y="2235115"/>
                  </a:moveTo>
                  <a:lnTo>
                    <a:pt x="3513074" y="1919986"/>
                  </a:lnTo>
                  <a:cubicBezTo>
                    <a:pt x="3517815" y="1901698"/>
                    <a:pt x="3522726" y="1883410"/>
                    <a:pt x="3527637" y="1865291"/>
                  </a:cubicBezTo>
                  <a:lnTo>
                    <a:pt x="4793912" y="1865291"/>
                  </a:lnTo>
                  <a:lnTo>
                    <a:pt x="4793912" y="3330025"/>
                  </a:lnTo>
                  <a:lnTo>
                    <a:pt x="4161452" y="3330025"/>
                  </a:lnTo>
                  <a:lnTo>
                    <a:pt x="4161452" y="3039449"/>
                  </a:lnTo>
                  <a:cubicBezTo>
                    <a:pt x="4161452" y="2984246"/>
                    <a:pt x="4116747" y="2939542"/>
                    <a:pt x="4061545" y="2939542"/>
                  </a:cubicBezTo>
                  <a:lnTo>
                    <a:pt x="3615860" y="2939542"/>
                  </a:lnTo>
                  <a:lnTo>
                    <a:pt x="3513752" y="2690622"/>
                  </a:lnTo>
                  <a:lnTo>
                    <a:pt x="3828203" y="2376170"/>
                  </a:lnTo>
                  <a:cubicBezTo>
                    <a:pt x="3847000" y="2357374"/>
                    <a:pt x="3857498" y="2331974"/>
                    <a:pt x="3857498" y="2305558"/>
                  </a:cubicBezTo>
                  <a:cubicBezTo>
                    <a:pt x="3857498" y="2279312"/>
                    <a:pt x="3847000" y="2253912"/>
                    <a:pt x="3828203" y="2235115"/>
                  </a:cubicBezTo>
                  <a:close/>
                  <a:moveTo>
                    <a:pt x="2571581" y="1865461"/>
                  </a:moveTo>
                  <a:lnTo>
                    <a:pt x="2952581" y="1865461"/>
                  </a:lnTo>
                  <a:lnTo>
                    <a:pt x="2819823" y="1998218"/>
                  </a:lnTo>
                  <a:lnTo>
                    <a:pt x="2571750" y="1894417"/>
                  </a:lnTo>
                  <a:lnTo>
                    <a:pt x="2571750" y="1865461"/>
                  </a:lnTo>
                  <a:close/>
                  <a:moveTo>
                    <a:pt x="4993556" y="1665647"/>
                  </a:moveTo>
                  <a:lnTo>
                    <a:pt x="4993556" y="207687"/>
                  </a:lnTo>
                  <a:cubicBezTo>
                    <a:pt x="5499524" y="273727"/>
                    <a:pt x="5940976" y="838285"/>
                    <a:pt x="6203442" y="1665647"/>
                  </a:cubicBezTo>
                  <a:lnTo>
                    <a:pt x="4993556" y="1665647"/>
                  </a:lnTo>
                  <a:close/>
                  <a:moveTo>
                    <a:pt x="6261862" y="1865461"/>
                  </a:moveTo>
                  <a:cubicBezTo>
                    <a:pt x="6379549" y="2301833"/>
                    <a:pt x="6449484" y="2800181"/>
                    <a:pt x="6457442" y="3330194"/>
                  </a:cubicBezTo>
                  <a:lnTo>
                    <a:pt x="4993556" y="3330194"/>
                  </a:lnTo>
                  <a:lnTo>
                    <a:pt x="4993556" y="1865461"/>
                  </a:lnTo>
                  <a:lnTo>
                    <a:pt x="6261862" y="1865461"/>
                  </a:lnTo>
                  <a:close/>
                  <a:moveTo>
                    <a:pt x="4793912" y="208026"/>
                  </a:moveTo>
                  <a:lnTo>
                    <a:pt x="4793912" y="1665647"/>
                  </a:lnTo>
                  <a:lnTo>
                    <a:pt x="3586903" y="1665647"/>
                  </a:lnTo>
                  <a:cubicBezTo>
                    <a:pt x="3857329" y="824569"/>
                    <a:pt x="4310296" y="275082"/>
                    <a:pt x="4793912" y="208026"/>
                  </a:cubicBezTo>
                  <a:close/>
                  <a:moveTo>
                    <a:pt x="4793912" y="5194216"/>
                  </a:moveTo>
                  <a:lnTo>
                    <a:pt x="4793912" y="6651837"/>
                  </a:lnTo>
                  <a:cubicBezTo>
                    <a:pt x="4310296" y="6584781"/>
                    <a:pt x="3857329" y="6035294"/>
                    <a:pt x="3586903" y="5194216"/>
                  </a:cubicBezTo>
                  <a:lnTo>
                    <a:pt x="4793912" y="5194216"/>
                  </a:lnTo>
                  <a:close/>
                  <a:moveTo>
                    <a:pt x="4993556" y="6652006"/>
                  </a:moveTo>
                  <a:lnTo>
                    <a:pt x="4993556" y="5194046"/>
                  </a:lnTo>
                  <a:lnTo>
                    <a:pt x="6203442" y="5194046"/>
                  </a:lnTo>
                  <a:cubicBezTo>
                    <a:pt x="5940806" y="6021409"/>
                    <a:pt x="5499524" y="6585966"/>
                    <a:pt x="4993556" y="6652006"/>
                  </a:cubicBezTo>
                  <a:close/>
                  <a:moveTo>
                    <a:pt x="4993556" y="4994402"/>
                  </a:moveTo>
                  <a:lnTo>
                    <a:pt x="4993556" y="3529669"/>
                  </a:lnTo>
                  <a:lnTo>
                    <a:pt x="6457442" y="3529669"/>
                  </a:lnTo>
                  <a:cubicBezTo>
                    <a:pt x="6449653" y="4059682"/>
                    <a:pt x="6379549" y="4557861"/>
                    <a:pt x="6261862" y="4994402"/>
                  </a:cubicBezTo>
                  <a:lnTo>
                    <a:pt x="4993556" y="4994402"/>
                  </a:lnTo>
                  <a:close/>
                  <a:moveTo>
                    <a:pt x="6657086" y="3529838"/>
                  </a:moveTo>
                  <a:lnTo>
                    <a:pt x="8120804" y="3529838"/>
                  </a:lnTo>
                  <a:cubicBezTo>
                    <a:pt x="8104547" y="4059852"/>
                    <a:pt x="7960106" y="4558030"/>
                    <a:pt x="7717283" y="4994572"/>
                  </a:cubicBezTo>
                  <a:lnTo>
                    <a:pt x="6469804" y="4994572"/>
                  </a:lnTo>
                  <a:cubicBezTo>
                    <a:pt x="6583257" y="4555321"/>
                    <a:pt x="6649636" y="4059343"/>
                    <a:pt x="6657086" y="3529838"/>
                  </a:cubicBezTo>
                  <a:close/>
                  <a:moveTo>
                    <a:pt x="6657086" y="3330025"/>
                  </a:moveTo>
                  <a:cubicBezTo>
                    <a:pt x="6649636" y="2800519"/>
                    <a:pt x="6583257" y="2304542"/>
                    <a:pt x="6469973" y="1865291"/>
                  </a:cubicBezTo>
                  <a:lnTo>
                    <a:pt x="7717451" y="1865291"/>
                  </a:lnTo>
                  <a:cubicBezTo>
                    <a:pt x="7960276" y="2301663"/>
                    <a:pt x="8104886" y="2800012"/>
                    <a:pt x="8120973" y="3330025"/>
                  </a:cubicBezTo>
                  <a:lnTo>
                    <a:pt x="6657086" y="3330025"/>
                  </a:lnTo>
                  <a:close/>
                  <a:moveTo>
                    <a:pt x="7596717" y="1665647"/>
                  </a:moveTo>
                  <a:lnTo>
                    <a:pt x="6413924" y="1665647"/>
                  </a:lnTo>
                  <a:cubicBezTo>
                    <a:pt x="6227318" y="1049951"/>
                    <a:pt x="5944193" y="563626"/>
                    <a:pt x="5601970" y="279485"/>
                  </a:cubicBezTo>
                  <a:cubicBezTo>
                    <a:pt x="6433058" y="466259"/>
                    <a:pt x="7143750" y="974090"/>
                    <a:pt x="7596717" y="1665647"/>
                  </a:cubicBezTo>
                  <a:close/>
                  <a:moveTo>
                    <a:pt x="4193117" y="277114"/>
                  </a:moveTo>
                  <a:cubicBezTo>
                    <a:pt x="3855974" y="556345"/>
                    <a:pt x="3569632" y="1036574"/>
                    <a:pt x="3377438" y="1665647"/>
                  </a:cubicBezTo>
                  <a:lnTo>
                    <a:pt x="3251623" y="1665647"/>
                  </a:lnTo>
                  <a:cubicBezTo>
                    <a:pt x="3222667" y="1650407"/>
                    <a:pt x="3188293" y="1650407"/>
                    <a:pt x="3159337" y="1665647"/>
                  </a:cubicBezTo>
                  <a:lnTo>
                    <a:pt x="2571581" y="1665647"/>
                  </a:lnTo>
                  <a:lnTo>
                    <a:pt x="2571581" y="1449747"/>
                  </a:lnTo>
                  <a:cubicBezTo>
                    <a:pt x="2571581" y="1394545"/>
                    <a:pt x="2526877" y="1349841"/>
                    <a:pt x="2471674" y="1349841"/>
                  </a:cubicBezTo>
                  <a:lnTo>
                    <a:pt x="2423922" y="1349841"/>
                  </a:lnTo>
                  <a:cubicBezTo>
                    <a:pt x="2886710" y="800354"/>
                    <a:pt x="3506470" y="428329"/>
                    <a:pt x="4193117" y="277114"/>
                  </a:cubicBezTo>
                  <a:close/>
                  <a:moveTo>
                    <a:pt x="1729486" y="4806781"/>
                  </a:moveTo>
                  <a:lnTo>
                    <a:pt x="1358138" y="4651502"/>
                  </a:lnTo>
                  <a:cubicBezTo>
                    <a:pt x="1321054" y="4635754"/>
                    <a:pt x="1277705" y="4644390"/>
                    <a:pt x="1249087" y="4673007"/>
                  </a:cubicBezTo>
                  <a:lnTo>
                    <a:pt x="957157" y="4964938"/>
                  </a:lnTo>
                  <a:lnTo>
                    <a:pt x="546523" y="4553966"/>
                  </a:lnTo>
                  <a:lnTo>
                    <a:pt x="837269" y="4263221"/>
                  </a:lnTo>
                  <a:cubicBezTo>
                    <a:pt x="865886" y="4234773"/>
                    <a:pt x="874353" y="4191932"/>
                    <a:pt x="859113" y="4154678"/>
                  </a:cubicBezTo>
                  <a:lnTo>
                    <a:pt x="706374" y="3782314"/>
                  </a:lnTo>
                  <a:cubicBezTo>
                    <a:pt x="691134" y="3744892"/>
                    <a:pt x="654558" y="3720338"/>
                    <a:pt x="613918" y="3720338"/>
                  </a:cubicBezTo>
                  <a:lnTo>
                    <a:pt x="200914" y="3720338"/>
                  </a:lnTo>
                  <a:lnTo>
                    <a:pt x="200914" y="3139186"/>
                  </a:lnTo>
                  <a:lnTo>
                    <a:pt x="612225" y="3139186"/>
                  </a:lnTo>
                  <a:cubicBezTo>
                    <a:pt x="652526" y="3139186"/>
                    <a:pt x="688763" y="3114972"/>
                    <a:pt x="704342" y="3077887"/>
                  </a:cubicBezTo>
                  <a:lnTo>
                    <a:pt x="859621" y="2706539"/>
                  </a:lnTo>
                  <a:cubicBezTo>
                    <a:pt x="875369" y="2669117"/>
                    <a:pt x="866733" y="2626106"/>
                    <a:pt x="838115" y="2597489"/>
                  </a:cubicBezTo>
                  <a:lnTo>
                    <a:pt x="546523" y="2305727"/>
                  </a:lnTo>
                  <a:lnTo>
                    <a:pt x="957326" y="1894925"/>
                  </a:lnTo>
                  <a:lnTo>
                    <a:pt x="1248071" y="2185670"/>
                  </a:lnTo>
                  <a:cubicBezTo>
                    <a:pt x="1276519" y="2214118"/>
                    <a:pt x="1318853" y="2222754"/>
                    <a:pt x="1356614" y="2207514"/>
                  </a:cubicBezTo>
                  <a:lnTo>
                    <a:pt x="1728978" y="2054775"/>
                  </a:lnTo>
                  <a:cubicBezTo>
                    <a:pt x="1766570" y="2039366"/>
                    <a:pt x="1790954" y="2002959"/>
                    <a:pt x="1790954" y="1962319"/>
                  </a:cubicBezTo>
                  <a:lnTo>
                    <a:pt x="1790954" y="1549654"/>
                  </a:lnTo>
                  <a:lnTo>
                    <a:pt x="2371937" y="1549654"/>
                  </a:lnTo>
                  <a:lnTo>
                    <a:pt x="2371937" y="1960965"/>
                  </a:lnTo>
                  <a:cubicBezTo>
                    <a:pt x="2371937" y="2001266"/>
                    <a:pt x="2395982" y="2037503"/>
                    <a:pt x="2433235" y="2053082"/>
                  </a:cubicBezTo>
                  <a:lnTo>
                    <a:pt x="2804583" y="2208361"/>
                  </a:lnTo>
                  <a:cubicBezTo>
                    <a:pt x="2841329" y="2223939"/>
                    <a:pt x="2884847" y="2215473"/>
                    <a:pt x="2913634" y="2186855"/>
                  </a:cubicBezTo>
                  <a:lnTo>
                    <a:pt x="3205565" y="1894925"/>
                  </a:lnTo>
                  <a:lnTo>
                    <a:pt x="3616537" y="2305727"/>
                  </a:lnTo>
                  <a:lnTo>
                    <a:pt x="3325792" y="2596473"/>
                  </a:lnTo>
                  <a:cubicBezTo>
                    <a:pt x="3297174" y="2624921"/>
                    <a:pt x="3288707" y="2667762"/>
                    <a:pt x="3303947" y="2705015"/>
                  </a:cubicBezTo>
                  <a:lnTo>
                    <a:pt x="3456686" y="3077379"/>
                  </a:lnTo>
                  <a:cubicBezTo>
                    <a:pt x="3471926" y="3114802"/>
                    <a:pt x="3508502" y="3139355"/>
                    <a:pt x="3549142" y="3139355"/>
                  </a:cubicBezTo>
                  <a:lnTo>
                    <a:pt x="3961807" y="3139355"/>
                  </a:lnTo>
                  <a:lnTo>
                    <a:pt x="3961807" y="3720507"/>
                  </a:lnTo>
                  <a:lnTo>
                    <a:pt x="3550497" y="3720507"/>
                  </a:lnTo>
                  <a:cubicBezTo>
                    <a:pt x="3510195" y="3720507"/>
                    <a:pt x="3473789" y="3744722"/>
                    <a:pt x="3458379" y="3781806"/>
                  </a:cubicBezTo>
                  <a:lnTo>
                    <a:pt x="3303101" y="4152985"/>
                  </a:lnTo>
                  <a:cubicBezTo>
                    <a:pt x="3287353" y="4190407"/>
                    <a:pt x="3295989" y="4233587"/>
                    <a:pt x="3324606" y="4262205"/>
                  </a:cubicBezTo>
                  <a:lnTo>
                    <a:pt x="3616537" y="4554136"/>
                  </a:lnTo>
                  <a:lnTo>
                    <a:pt x="3205565" y="4964938"/>
                  </a:lnTo>
                  <a:lnTo>
                    <a:pt x="2914819" y="4674193"/>
                  </a:lnTo>
                  <a:cubicBezTo>
                    <a:pt x="2886372" y="4645745"/>
                    <a:pt x="2843869" y="4637109"/>
                    <a:pt x="2806277" y="4652349"/>
                  </a:cubicBezTo>
                  <a:lnTo>
                    <a:pt x="2433913" y="4805087"/>
                  </a:lnTo>
                  <a:cubicBezTo>
                    <a:pt x="2396321" y="4820497"/>
                    <a:pt x="2371937" y="4856904"/>
                    <a:pt x="2371937" y="4897544"/>
                  </a:cubicBezTo>
                  <a:lnTo>
                    <a:pt x="2371937" y="5310378"/>
                  </a:lnTo>
                  <a:lnTo>
                    <a:pt x="1790785" y="5310378"/>
                  </a:lnTo>
                  <a:lnTo>
                    <a:pt x="1790785" y="4899067"/>
                  </a:lnTo>
                  <a:cubicBezTo>
                    <a:pt x="1790785" y="4858597"/>
                    <a:pt x="1766739" y="4822360"/>
                    <a:pt x="1729486" y="4806781"/>
                  </a:cubicBezTo>
                  <a:close/>
                  <a:moveTo>
                    <a:pt x="2952581" y="4994402"/>
                  </a:moveTo>
                  <a:lnTo>
                    <a:pt x="2571581" y="4994402"/>
                  </a:lnTo>
                  <a:lnTo>
                    <a:pt x="2571581" y="4964430"/>
                  </a:lnTo>
                  <a:lnTo>
                    <a:pt x="2820501" y="4862322"/>
                  </a:lnTo>
                  <a:lnTo>
                    <a:pt x="2952581" y="4994402"/>
                  </a:lnTo>
                  <a:close/>
                  <a:moveTo>
                    <a:pt x="2424261" y="5509853"/>
                  </a:moveTo>
                  <a:lnTo>
                    <a:pt x="2471843" y="5509853"/>
                  </a:lnTo>
                  <a:cubicBezTo>
                    <a:pt x="2527046" y="5509853"/>
                    <a:pt x="2571750" y="5465149"/>
                    <a:pt x="2571750" y="5409946"/>
                  </a:cubicBezTo>
                  <a:lnTo>
                    <a:pt x="2571750" y="5194046"/>
                  </a:lnTo>
                  <a:lnTo>
                    <a:pt x="3158490" y="5194046"/>
                  </a:lnTo>
                  <a:cubicBezTo>
                    <a:pt x="3172883" y="5201666"/>
                    <a:pt x="3188970" y="5205900"/>
                    <a:pt x="3205734" y="5205900"/>
                  </a:cubicBezTo>
                  <a:cubicBezTo>
                    <a:pt x="3222329" y="5205900"/>
                    <a:pt x="3238585" y="5201666"/>
                    <a:pt x="3252978" y="5194046"/>
                  </a:cubicBezTo>
                  <a:lnTo>
                    <a:pt x="3377777" y="5194046"/>
                  </a:lnTo>
                  <a:cubicBezTo>
                    <a:pt x="3569801" y="5823120"/>
                    <a:pt x="3856143" y="6303180"/>
                    <a:pt x="4193286" y="6582580"/>
                  </a:cubicBezTo>
                  <a:cubicBezTo>
                    <a:pt x="3507825" y="6431704"/>
                    <a:pt x="2888912" y="6060186"/>
                    <a:pt x="2424261" y="5509853"/>
                  </a:cubicBezTo>
                  <a:close/>
                  <a:moveTo>
                    <a:pt x="5601970" y="6580378"/>
                  </a:moveTo>
                  <a:cubicBezTo>
                    <a:pt x="5944193" y="6296237"/>
                    <a:pt x="6227318" y="5809912"/>
                    <a:pt x="6413924" y="5194216"/>
                  </a:cubicBezTo>
                  <a:lnTo>
                    <a:pt x="7596717" y="5194216"/>
                  </a:lnTo>
                  <a:cubicBezTo>
                    <a:pt x="7143750" y="5885604"/>
                    <a:pt x="6433058" y="6393604"/>
                    <a:pt x="5601970" y="6580378"/>
                  </a:cubicBez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101" name="Freeform: Shape 576">
              <a:extLst>
                <a:ext uri="{FF2B5EF4-FFF2-40B4-BE49-F238E27FC236}">
                  <a16:creationId xmlns:a16="http://schemas.microsoft.com/office/drawing/2014/main" id="{B314C227-A115-94D5-FD6B-DFBFCBE244D8}"/>
                </a:ext>
              </a:extLst>
            </p:cNvPr>
            <p:cNvSpPr/>
            <p:nvPr/>
          </p:nvSpPr>
          <p:spPr>
            <a:xfrm>
              <a:off x="13538653" y="2403433"/>
              <a:ext cx="2048933" cy="2048933"/>
            </a:xfrm>
            <a:custGeom>
              <a:avLst/>
              <a:gdLst>
                <a:gd name="connsiteX0" fmla="*/ 2049018 w 2048933"/>
                <a:gd name="connsiteY0" fmla="*/ 1025229 h 2048933"/>
                <a:gd name="connsiteX1" fmla="*/ 1025229 w 2048933"/>
                <a:gd name="connsiteY1" fmla="*/ 1270 h 2048933"/>
                <a:gd name="connsiteX2" fmla="*/ 1270 w 2048933"/>
                <a:gd name="connsiteY2" fmla="*/ 1025229 h 2048933"/>
                <a:gd name="connsiteX3" fmla="*/ 1025229 w 2048933"/>
                <a:gd name="connsiteY3" fmla="*/ 2049187 h 2048933"/>
                <a:gd name="connsiteX4" fmla="*/ 2049018 w 2048933"/>
                <a:gd name="connsiteY4" fmla="*/ 1025229 h 2048933"/>
                <a:gd name="connsiteX5" fmla="*/ 200914 w 2048933"/>
                <a:gd name="connsiteY5" fmla="*/ 1025229 h 2048933"/>
                <a:gd name="connsiteX6" fmla="*/ 1025229 w 2048933"/>
                <a:gd name="connsiteY6" fmla="*/ 201083 h 2048933"/>
                <a:gd name="connsiteX7" fmla="*/ 1849374 w 2048933"/>
                <a:gd name="connsiteY7" fmla="*/ 1025229 h 2048933"/>
                <a:gd name="connsiteX8" fmla="*/ 1025229 w 2048933"/>
                <a:gd name="connsiteY8" fmla="*/ 1849374 h 2048933"/>
                <a:gd name="connsiteX9" fmla="*/ 200914 w 2048933"/>
                <a:gd name="connsiteY9" fmla="*/ 1025229 h 2048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8933" h="2048933">
                  <a:moveTo>
                    <a:pt x="2049018" y="1025229"/>
                  </a:moveTo>
                  <a:cubicBezTo>
                    <a:pt x="2049018" y="460671"/>
                    <a:pt x="1589786" y="1270"/>
                    <a:pt x="1025229" y="1270"/>
                  </a:cubicBezTo>
                  <a:cubicBezTo>
                    <a:pt x="460502" y="1270"/>
                    <a:pt x="1270" y="460671"/>
                    <a:pt x="1270" y="1025229"/>
                  </a:cubicBezTo>
                  <a:cubicBezTo>
                    <a:pt x="1270" y="1589786"/>
                    <a:pt x="460502" y="2049187"/>
                    <a:pt x="1025229" y="2049187"/>
                  </a:cubicBezTo>
                  <a:cubicBezTo>
                    <a:pt x="1589786" y="2049187"/>
                    <a:pt x="2049018" y="1589786"/>
                    <a:pt x="2049018" y="1025229"/>
                  </a:cubicBezTo>
                  <a:close/>
                  <a:moveTo>
                    <a:pt x="200914" y="1025229"/>
                  </a:moveTo>
                  <a:cubicBezTo>
                    <a:pt x="200914" y="570738"/>
                    <a:pt x="570738" y="201083"/>
                    <a:pt x="1025229" y="201083"/>
                  </a:cubicBezTo>
                  <a:cubicBezTo>
                    <a:pt x="1479719" y="201083"/>
                    <a:pt x="1849374" y="570738"/>
                    <a:pt x="1849374" y="1025229"/>
                  </a:cubicBezTo>
                  <a:cubicBezTo>
                    <a:pt x="1849374" y="1479719"/>
                    <a:pt x="1479550" y="1849374"/>
                    <a:pt x="1025229" y="1849374"/>
                  </a:cubicBezTo>
                  <a:cubicBezTo>
                    <a:pt x="570738" y="1849374"/>
                    <a:pt x="200914" y="1479719"/>
                    <a:pt x="200914" y="1025229"/>
                  </a:cubicBezTo>
                  <a:close/>
                </a:path>
              </a:pathLst>
            </a:custGeom>
            <a:grp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6" name="Graphic 577">
            <a:extLst>
              <a:ext uri="{FF2B5EF4-FFF2-40B4-BE49-F238E27FC236}">
                <a16:creationId xmlns:a16="http://schemas.microsoft.com/office/drawing/2014/main" id="{CCAAA0BF-8A5D-0420-D659-B69BF1CB6B58}"/>
              </a:ext>
            </a:extLst>
          </p:cNvPr>
          <p:cNvGrpSpPr/>
          <p:nvPr/>
        </p:nvGrpSpPr>
        <p:grpSpPr>
          <a:xfrm>
            <a:off x="10592958" y="2912718"/>
            <a:ext cx="234625" cy="234625"/>
            <a:chOff x="13123730" y="0"/>
            <a:chExt cx="6858000" cy="6858000"/>
          </a:xfrm>
        </p:grpSpPr>
        <p:sp>
          <p:nvSpPr>
            <p:cNvPr id="89" name="Freeform: Shape 579">
              <a:extLst>
                <a:ext uri="{FF2B5EF4-FFF2-40B4-BE49-F238E27FC236}">
                  <a16:creationId xmlns:a16="http://schemas.microsoft.com/office/drawing/2014/main" id="{B8658BBE-AF29-3E34-7A2B-EC6D237FA0DE}"/>
                </a:ext>
              </a:extLst>
            </p:cNvPr>
            <p:cNvSpPr/>
            <p:nvPr/>
          </p:nvSpPr>
          <p:spPr>
            <a:xfrm>
              <a:off x="14742627" y="1290803"/>
              <a:ext cx="715750" cy="715750"/>
            </a:xfrm>
            <a:custGeom>
              <a:avLst/>
              <a:gdLst>
                <a:gd name="connsiteX0" fmla="*/ 357790 w 715749"/>
                <a:gd name="connsiteY0" fmla="*/ 714650 h 715749"/>
                <a:gd name="connsiteX1" fmla="*/ 1269 w 715749"/>
                <a:gd name="connsiteY1" fmla="*/ 357960 h 715749"/>
                <a:gd name="connsiteX2" fmla="*/ 357790 w 715749"/>
                <a:gd name="connsiteY2" fmla="*/ 1269 h 715749"/>
                <a:gd name="connsiteX3" fmla="*/ 714481 w 715749"/>
                <a:gd name="connsiteY3" fmla="*/ 357960 h 715749"/>
                <a:gd name="connsiteX4" fmla="*/ 357790 w 715749"/>
                <a:gd name="connsiteY4" fmla="*/ 714650 h 715749"/>
                <a:gd name="connsiteX5" fmla="*/ 357790 w 715749"/>
                <a:gd name="connsiteY5" fmla="*/ 162524 h 715749"/>
                <a:gd name="connsiteX6" fmla="*/ 162355 w 715749"/>
                <a:gd name="connsiteY6" fmla="*/ 357960 h 715749"/>
                <a:gd name="connsiteX7" fmla="*/ 357790 w 715749"/>
                <a:gd name="connsiteY7" fmla="*/ 553395 h 715749"/>
                <a:gd name="connsiteX8" fmla="*/ 553225 w 715749"/>
                <a:gd name="connsiteY8" fmla="*/ 357960 h 715749"/>
                <a:gd name="connsiteX9" fmla="*/ 357790 w 715749"/>
                <a:gd name="connsiteY9" fmla="*/ 162524 h 71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5749" h="715749">
                  <a:moveTo>
                    <a:pt x="357790" y="714650"/>
                  </a:moveTo>
                  <a:cubicBezTo>
                    <a:pt x="161171" y="714650"/>
                    <a:pt x="1269" y="554579"/>
                    <a:pt x="1269" y="357960"/>
                  </a:cubicBezTo>
                  <a:cubicBezTo>
                    <a:pt x="1269" y="161340"/>
                    <a:pt x="161171" y="1269"/>
                    <a:pt x="357790" y="1269"/>
                  </a:cubicBezTo>
                  <a:cubicBezTo>
                    <a:pt x="554410" y="1269"/>
                    <a:pt x="714481" y="161340"/>
                    <a:pt x="714481" y="357960"/>
                  </a:cubicBezTo>
                  <a:cubicBezTo>
                    <a:pt x="714481" y="554579"/>
                    <a:pt x="554410" y="714650"/>
                    <a:pt x="357790" y="714650"/>
                  </a:cubicBezTo>
                  <a:close/>
                  <a:moveTo>
                    <a:pt x="357790" y="162524"/>
                  </a:moveTo>
                  <a:cubicBezTo>
                    <a:pt x="250005" y="162524"/>
                    <a:pt x="162355" y="250174"/>
                    <a:pt x="162355" y="357960"/>
                  </a:cubicBezTo>
                  <a:cubicBezTo>
                    <a:pt x="162355" y="465745"/>
                    <a:pt x="250005" y="553395"/>
                    <a:pt x="357790" y="553395"/>
                  </a:cubicBezTo>
                  <a:cubicBezTo>
                    <a:pt x="465576" y="553395"/>
                    <a:pt x="553225" y="465745"/>
                    <a:pt x="553225" y="357960"/>
                  </a:cubicBezTo>
                  <a:cubicBezTo>
                    <a:pt x="553225" y="250174"/>
                    <a:pt x="465576" y="162524"/>
                    <a:pt x="357790" y="16252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0" name="Freeform: Shape 580">
              <a:extLst>
                <a:ext uri="{FF2B5EF4-FFF2-40B4-BE49-F238E27FC236}">
                  <a16:creationId xmlns:a16="http://schemas.microsoft.com/office/drawing/2014/main" id="{64C37044-393F-C24C-3240-C975B9A11876}"/>
                </a:ext>
              </a:extLst>
            </p:cNvPr>
            <p:cNvSpPr/>
            <p:nvPr/>
          </p:nvSpPr>
          <p:spPr>
            <a:xfrm>
              <a:off x="16398666" y="2410791"/>
              <a:ext cx="715750" cy="715750"/>
            </a:xfrm>
            <a:custGeom>
              <a:avLst/>
              <a:gdLst>
                <a:gd name="connsiteX0" fmla="*/ 357960 w 715749"/>
                <a:gd name="connsiteY0" fmla="*/ 714650 h 715749"/>
                <a:gd name="connsiteX1" fmla="*/ 1269 w 715749"/>
                <a:gd name="connsiteY1" fmla="*/ 357960 h 715749"/>
                <a:gd name="connsiteX2" fmla="*/ 357960 w 715749"/>
                <a:gd name="connsiteY2" fmla="*/ 1269 h 715749"/>
                <a:gd name="connsiteX3" fmla="*/ 714650 w 715749"/>
                <a:gd name="connsiteY3" fmla="*/ 357960 h 715749"/>
                <a:gd name="connsiteX4" fmla="*/ 357960 w 715749"/>
                <a:gd name="connsiteY4" fmla="*/ 714650 h 715749"/>
                <a:gd name="connsiteX5" fmla="*/ 357960 w 715749"/>
                <a:gd name="connsiteY5" fmla="*/ 162524 h 715749"/>
                <a:gd name="connsiteX6" fmla="*/ 162524 w 715749"/>
                <a:gd name="connsiteY6" fmla="*/ 357960 h 715749"/>
                <a:gd name="connsiteX7" fmla="*/ 357960 w 715749"/>
                <a:gd name="connsiteY7" fmla="*/ 553395 h 715749"/>
                <a:gd name="connsiteX8" fmla="*/ 553395 w 715749"/>
                <a:gd name="connsiteY8" fmla="*/ 357960 h 715749"/>
                <a:gd name="connsiteX9" fmla="*/ 357960 w 715749"/>
                <a:gd name="connsiteY9" fmla="*/ 162524 h 71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5749" h="715749">
                  <a:moveTo>
                    <a:pt x="357960" y="714650"/>
                  </a:moveTo>
                  <a:cubicBezTo>
                    <a:pt x="161340" y="714650"/>
                    <a:pt x="1269" y="554579"/>
                    <a:pt x="1269" y="357960"/>
                  </a:cubicBezTo>
                  <a:cubicBezTo>
                    <a:pt x="1269" y="161340"/>
                    <a:pt x="161340" y="1269"/>
                    <a:pt x="357960" y="1269"/>
                  </a:cubicBezTo>
                  <a:cubicBezTo>
                    <a:pt x="554579" y="1269"/>
                    <a:pt x="714650" y="161340"/>
                    <a:pt x="714650" y="357960"/>
                  </a:cubicBezTo>
                  <a:cubicBezTo>
                    <a:pt x="714650" y="554579"/>
                    <a:pt x="554579" y="714650"/>
                    <a:pt x="357960" y="714650"/>
                  </a:cubicBezTo>
                  <a:close/>
                  <a:moveTo>
                    <a:pt x="357960" y="162524"/>
                  </a:moveTo>
                  <a:cubicBezTo>
                    <a:pt x="250174" y="162524"/>
                    <a:pt x="162524" y="250174"/>
                    <a:pt x="162524" y="357960"/>
                  </a:cubicBezTo>
                  <a:cubicBezTo>
                    <a:pt x="162524" y="465745"/>
                    <a:pt x="250174" y="553395"/>
                    <a:pt x="357960" y="553395"/>
                  </a:cubicBezTo>
                  <a:cubicBezTo>
                    <a:pt x="465745" y="553395"/>
                    <a:pt x="553395" y="465745"/>
                    <a:pt x="553395" y="357960"/>
                  </a:cubicBezTo>
                  <a:cubicBezTo>
                    <a:pt x="553395" y="250174"/>
                    <a:pt x="465745" y="162524"/>
                    <a:pt x="357960" y="16252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1" name="Freeform: Shape 581">
              <a:extLst>
                <a:ext uri="{FF2B5EF4-FFF2-40B4-BE49-F238E27FC236}">
                  <a16:creationId xmlns:a16="http://schemas.microsoft.com/office/drawing/2014/main" id="{9F83F1A8-C2B5-995B-1855-C173EEACEC00}"/>
                </a:ext>
              </a:extLst>
            </p:cNvPr>
            <p:cNvSpPr/>
            <p:nvPr/>
          </p:nvSpPr>
          <p:spPr>
            <a:xfrm>
              <a:off x="15570731" y="3530778"/>
              <a:ext cx="715750" cy="715750"/>
            </a:xfrm>
            <a:custGeom>
              <a:avLst/>
              <a:gdLst>
                <a:gd name="connsiteX0" fmla="*/ 357790 w 715749"/>
                <a:gd name="connsiteY0" fmla="*/ 714650 h 715749"/>
                <a:gd name="connsiteX1" fmla="*/ 1269 w 715749"/>
                <a:gd name="connsiteY1" fmla="*/ 357960 h 715749"/>
                <a:gd name="connsiteX2" fmla="*/ 357790 w 715749"/>
                <a:gd name="connsiteY2" fmla="*/ 1269 h 715749"/>
                <a:gd name="connsiteX3" fmla="*/ 714481 w 715749"/>
                <a:gd name="connsiteY3" fmla="*/ 357960 h 715749"/>
                <a:gd name="connsiteX4" fmla="*/ 357790 w 715749"/>
                <a:gd name="connsiteY4" fmla="*/ 714650 h 715749"/>
                <a:gd name="connsiteX5" fmla="*/ 357790 w 715749"/>
                <a:gd name="connsiteY5" fmla="*/ 162694 h 715749"/>
                <a:gd name="connsiteX6" fmla="*/ 162355 w 715749"/>
                <a:gd name="connsiteY6" fmla="*/ 358129 h 715749"/>
                <a:gd name="connsiteX7" fmla="*/ 357790 w 715749"/>
                <a:gd name="connsiteY7" fmla="*/ 553564 h 715749"/>
                <a:gd name="connsiteX8" fmla="*/ 553225 w 715749"/>
                <a:gd name="connsiteY8" fmla="*/ 358129 h 715749"/>
                <a:gd name="connsiteX9" fmla="*/ 357790 w 715749"/>
                <a:gd name="connsiteY9" fmla="*/ 162694 h 71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5749" h="715749">
                  <a:moveTo>
                    <a:pt x="357790" y="714650"/>
                  </a:moveTo>
                  <a:cubicBezTo>
                    <a:pt x="161171" y="714650"/>
                    <a:pt x="1269" y="554579"/>
                    <a:pt x="1269" y="357960"/>
                  </a:cubicBezTo>
                  <a:cubicBezTo>
                    <a:pt x="1269" y="161340"/>
                    <a:pt x="161171" y="1269"/>
                    <a:pt x="357790" y="1269"/>
                  </a:cubicBezTo>
                  <a:cubicBezTo>
                    <a:pt x="554410" y="1269"/>
                    <a:pt x="714481" y="161340"/>
                    <a:pt x="714481" y="357960"/>
                  </a:cubicBezTo>
                  <a:cubicBezTo>
                    <a:pt x="714481" y="554749"/>
                    <a:pt x="554410" y="714650"/>
                    <a:pt x="357790" y="714650"/>
                  </a:cubicBezTo>
                  <a:close/>
                  <a:moveTo>
                    <a:pt x="357790" y="162694"/>
                  </a:moveTo>
                  <a:cubicBezTo>
                    <a:pt x="250005" y="162694"/>
                    <a:pt x="162355" y="250344"/>
                    <a:pt x="162355" y="358129"/>
                  </a:cubicBezTo>
                  <a:cubicBezTo>
                    <a:pt x="162355" y="465914"/>
                    <a:pt x="250005" y="553564"/>
                    <a:pt x="357790" y="553564"/>
                  </a:cubicBezTo>
                  <a:cubicBezTo>
                    <a:pt x="465576" y="553564"/>
                    <a:pt x="553225" y="465914"/>
                    <a:pt x="553225" y="358129"/>
                  </a:cubicBezTo>
                  <a:cubicBezTo>
                    <a:pt x="553225" y="250344"/>
                    <a:pt x="465576" y="162694"/>
                    <a:pt x="357790" y="16269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2" name="Freeform: Shape 582">
              <a:extLst>
                <a:ext uri="{FF2B5EF4-FFF2-40B4-BE49-F238E27FC236}">
                  <a16:creationId xmlns:a16="http://schemas.microsoft.com/office/drawing/2014/main" id="{2CE534EE-F512-3399-B732-DAC131C2EECF}"/>
                </a:ext>
              </a:extLst>
            </p:cNvPr>
            <p:cNvSpPr/>
            <p:nvPr/>
          </p:nvSpPr>
          <p:spPr>
            <a:xfrm>
              <a:off x="14547192" y="1566781"/>
              <a:ext cx="277501" cy="162440"/>
            </a:xfrm>
            <a:custGeom>
              <a:avLst/>
              <a:gdLst>
                <a:gd name="connsiteX0" fmla="*/ 1269 w 277501"/>
                <a:gd name="connsiteY0" fmla="*/ 1269 h 162439"/>
                <a:gd name="connsiteX1" fmla="*/ 277417 w 277501"/>
                <a:gd name="connsiteY1" fmla="*/ 1269 h 162439"/>
                <a:gd name="connsiteX2" fmla="*/ 277417 w 277501"/>
                <a:gd name="connsiteY2" fmla="*/ 162524 h 162439"/>
                <a:gd name="connsiteX3" fmla="*/ 1269 w 277501"/>
                <a:gd name="connsiteY3" fmla="*/ 162524 h 162439"/>
              </a:gdLst>
              <a:ahLst/>
              <a:cxnLst>
                <a:cxn ang="0">
                  <a:pos x="connsiteX0" y="connsiteY0"/>
                </a:cxn>
                <a:cxn ang="0">
                  <a:pos x="connsiteX1" y="connsiteY1"/>
                </a:cxn>
                <a:cxn ang="0">
                  <a:pos x="connsiteX2" y="connsiteY2"/>
                </a:cxn>
                <a:cxn ang="0">
                  <a:pos x="connsiteX3" y="connsiteY3"/>
                </a:cxn>
              </a:cxnLst>
              <a:rect l="l" t="t" r="r" b="b"/>
              <a:pathLst>
                <a:path w="277501" h="162439">
                  <a:moveTo>
                    <a:pt x="1269" y="1269"/>
                  </a:moveTo>
                  <a:lnTo>
                    <a:pt x="277417" y="1269"/>
                  </a:lnTo>
                  <a:lnTo>
                    <a:pt x="277417" y="162524"/>
                  </a:lnTo>
                  <a:lnTo>
                    <a:pt x="1269" y="162524"/>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3" name="Freeform: Shape 583">
              <a:extLst>
                <a:ext uri="{FF2B5EF4-FFF2-40B4-BE49-F238E27FC236}">
                  <a16:creationId xmlns:a16="http://schemas.microsoft.com/office/drawing/2014/main" id="{14BF6FC7-86DE-40BF-AF45-98C6B9D2F835}"/>
                </a:ext>
              </a:extLst>
            </p:cNvPr>
            <p:cNvSpPr/>
            <p:nvPr/>
          </p:nvSpPr>
          <p:spPr>
            <a:xfrm>
              <a:off x="15375296" y="1566781"/>
              <a:ext cx="2086335" cy="162440"/>
            </a:xfrm>
            <a:custGeom>
              <a:avLst/>
              <a:gdLst>
                <a:gd name="connsiteX0" fmla="*/ 1269 w 2086334"/>
                <a:gd name="connsiteY0" fmla="*/ 1269 h 162439"/>
                <a:gd name="connsiteX1" fmla="*/ 2085235 w 2086334"/>
                <a:gd name="connsiteY1" fmla="*/ 1269 h 162439"/>
                <a:gd name="connsiteX2" fmla="*/ 2085235 w 2086334"/>
                <a:gd name="connsiteY2" fmla="*/ 162524 h 162439"/>
                <a:gd name="connsiteX3" fmla="*/ 1269 w 2086334"/>
                <a:gd name="connsiteY3" fmla="*/ 162524 h 162439"/>
              </a:gdLst>
              <a:ahLst/>
              <a:cxnLst>
                <a:cxn ang="0">
                  <a:pos x="connsiteX0" y="connsiteY0"/>
                </a:cxn>
                <a:cxn ang="0">
                  <a:pos x="connsiteX1" y="connsiteY1"/>
                </a:cxn>
                <a:cxn ang="0">
                  <a:pos x="connsiteX2" y="connsiteY2"/>
                </a:cxn>
                <a:cxn ang="0">
                  <a:pos x="connsiteX3" y="connsiteY3"/>
                </a:cxn>
              </a:cxnLst>
              <a:rect l="l" t="t" r="r" b="b"/>
              <a:pathLst>
                <a:path w="2086334" h="162439">
                  <a:moveTo>
                    <a:pt x="1269" y="1269"/>
                  </a:moveTo>
                  <a:lnTo>
                    <a:pt x="2085235" y="1269"/>
                  </a:lnTo>
                  <a:lnTo>
                    <a:pt x="2085235" y="162524"/>
                  </a:lnTo>
                  <a:lnTo>
                    <a:pt x="1269" y="162524"/>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4" name="Freeform: Shape 584">
              <a:extLst>
                <a:ext uri="{FF2B5EF4-FFF2-40B4-BE49-F238E27FC236}">
                  <a16:creationId xmlns:a16="http://schemas.microsoft.com/office/drawing/2014/main" id="{114B6297-5A7A-D5EA-EE2F-BF9C1740D7F5}"/>
                </a:ext>
              </a:extLst>
            </p:cNvPr>
            <p:cNvSpPr/>
            <p:nvPr/>
          </p:nvSpPr>
          <p:spPr>
            <a:xfrm>
              <a:off x="17031504" y="2686769"/>
              <a:ext cx="429788" cy="162440"/>
            </a:xfrm>
            <a:custGeom>
              <a:avLst/>
              <a:gdLst>
                <a:gd name="connsiteX0" fmla="*/ 1269 w 429788"/>
                <a:gd name="connsiteY0" fmla="*/ 1269 h 162439"/>
                <a:gd name="connsiteX1" fmla="*/ 429027 w 429788"/>
                <a:gd name="connsiteY1" fmla="*/ 1269 h 162439"/>
                <a:gd name="connsiteX2" fmla="*/ 429027 w 429788"/>
                <a:gd name="connsiteY2" fmla="*/ 162524 h 162439"/>
                <a:gd name="connsiteX3" fmla="*/ 1269 w 429788"/>
                <a:gd name="connsiteY3" fmla="*/ 162524 h 162439"/>
              </a:gdLst>
              <a:ahLst/>
              <a:cxnLst>
                <a:cxn ang="0">
                  <a:pos x="connsiteX0" y="connsiteY0"/>
                </a:cxn>
                <a:cxn ang="0">
                  <a:pos x="connsiteX1" y="connsiteY1"/>
                </a:cxn>
                <a:cxn ang="0">
                  <a:pos x="connsiteX2" y="connsiteY2"/>
                </a:cxn>
                <a:cxn ang="0">
                  <a:pos x="connsiteX3" y="connsiteY3"/>
                </a:cxn>
              </a:cxnLst>
              <a:rect l="l" t="t" r="r" b="b"/>
              <a:pathLst>
                <a:path w="429788" h="162439">
                  <a:moveTo>
                    <a:pt x="1269" y="1269"/>
                  </a:moveTo>
                  <a:lnTo>
                    <a:pt x="429027" y="1269"/>
                  </a:lnTo>
                  <a:lnTo>
                    <a:pt x="429027" y="162524"/>
                  </a:lnTo>
                  <a:lnTo>
                    <a:pt x="1269" y="162524"/>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5" name="Freeform: Shape 585">
              <a:extLst>
                <a:ext uri="{FF2B5EF4-FFF2-40B4-BE49-F238E27FC236}">
                  <a16:creationId xmlns:a16="http://schemas.microsoft.com/office/drawing/2014/main" id="{34038F08-CB80-3254-6679-4ED19C08700D}"/>
                </a:ext>
              </a:extLst>
            </p:cNvPr>
            <p:cNvSpPr/>
            <p:nvPr/>
          </p:nvSpPr>
          <p:spPr>
            <a:xfrm>
              <a:off x="14547192" y="2686769"/>
              <a:ext cx="1934047" cy="162440"/>
            </a:xfrm>
            <a:custGeom>
              <a:avLst/>
              <a:gdLst>
                <a:gd name="connsiteX0" fmla="*/ 1269 w 1934047"/>
                <a:gd name="connsiteY0" fmla="*/ 1269 h 162439"/>
                <a:gd name="connsiteX1" fmla="*/ 1933455 w 1934047"/>
                <a:gd name="connsiteY1" fmla="*/ 1269 h 162439"/>
                <a:gd name="connsiteX2" fmla="*/ 1933455 w 1934047"/>
                <a:gd name="connsiteY2" fmla="*/ 162524 h 162439"/>
                <a:gd name="connsiteX3" fmla="*/ 1269 w 1934047"/>
                <a:gd name="connsiteY3" fmla="*/ 162524 h 162439"/>
              </a:gdLst>
              <a:ahLst/>
              <a:cxnLst>
                <a:cxn ang="0">
                  <a:pos x="connsiteX0" y="connsiteY0"/>
                </a:cxn>
                <a:cxn ang="0">
                  <a:pos x="connsiteX1" y="connsiteY1"/>
                </a:cxn>
                <a:cxn ang="0">
                  <a:pos x="connsiteX2" y="connsiteY2"/>
                </a:cxn>
                <a:cxn ang="0">
                  <a:pos x="connsiteX3" y="connsiteY3"/>
                </a:cxn>
              </a:cxnLst>
              <a:rect l="l" t="t" r="r" b="b"/>
              <a:pathLst>
                <a:path w="1934047" h="162439">
                  <a:moveTo>
                    <a:pt x="1269" y="1269"/>
                  </a:moveTo>
                  <a:lnTo>
                    <a:pt x="1933455" y="1269"/>
                  </a:lnTo>
                  <a:lnTo>
                    <a:pt x="1933455" y="162524"/>
                  </a:lnTo>
                  <a:lnTo>
                    <a:pt x="1269" y="162524"/>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6" name="Freeform: Shape 586">
              <a:extLst>
                <a:ext uri="{FF2B5EF4-FFF2-40B4-BE49-F238E27FC236}">
                  <a16:creationId xmlns:a16="http://schemas.microsoft.com/office/drawing/2014/main" id="{FA0CFD60-1FBE-A2B0-506D-C8FF01F691A8}"/>
                </a:ext>
              </a:extLst>
            </p:cNvPr>
            <p:cNvSpPr/>
            <p:nvPr/>
          </p:nvSpPr>
          <p:spPr>
            <a:xfrm>
              <a:off x="16203400" y="3806926"/>
              <a:ext cx="1257215" cy="162440"/>
            </a:xfrm>
            <a:custGeom>
              <a:avLst/>
              <a:gdLst>
                <a:gd name="connsiteX0" fmla="*/ 1269 w 1257215"/>
                <a:gd name="connsiteY0" fmla="*/ 1269 h 162439"/>
                <a:gd name="connsiteX1" fmla="*/ 1257131 w 1257215"/>
                <a:gd name="connsiteY1" fmla="*/ 1269 h 162439"/>
                <a:gd name="connsiteX2" fmla="*/ 1257131 w 1257215"/>
                <a:gd name="connsiteY2" fmla="*/ 162525 h 162439"/>
                <a:gd name="connsiteX3" fmla="*/ 1269 w 1257215"/>
                <a:gd name="connsiteY3" fmla="*/ 162525 h 162439"/>
              </a:gdLst>
              <a:ahLst/>
              <a:cxnLst>
                <a:cxn ang="0">
                  <a:pos x="connsiteX0" y="connsiteY0"/>
                </a:cxn>
                <a:cxn ang="0">
                  <a:pos x="connsiteX1" y="connsiteY1"/>
                </a:cxn>
                <a:cxn ang="0">
                  <a:pos x="connsiteX2" y="connsiteY2"/>
                </a:cxn>
                <a:cxn ang="0">
                  <a:pos x="connsiteX3" y="connsiteY3"/>
                </a:cxn>
              </a:cxnLst>
              <a:rect l="l" t="t" r="r" b="b"/>
              <a:pathLst>
                <a:path w="1257215" h="162439">
                  <a:moveTo>
                    <a:pt x="1269" y="1269"/>
                  </a:moveTo>
                  <a:lnTo>
                    <a:pt x="1257131" y="1269"/>
                  </a:lnTo>
                  <a:lnTo>
                    <a:pt x="1257131" y="162525"/>
                  </a:lnTo>
                  <a:lnTo>
                    <a:pt x="1269" y="162525"/>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7" name="Freeform: Shape 587">
              <a:extLst>
                <a:ext uri="{FF2B5EF4-FFF2-40B4-BE49-F238E27FC236}">
                  <a16:creationId xmlns:a16="http://schemas.microsoft.com/office/drawing/2014/main" id="{E9B755DB-5BAC-8262-0D82-A21302D8A10E}"/>
                </a:ext>
              </a:extLst>
            </p:cNvPr>
            <p:cNvSpPr/>
            <p:nvPr/>
          </p:nvSpPr>
          <p:spPr>
            <a:xfrm>
              <a:off x="14547192" y="3806926"/>
              <a:ext cx="1106620" cy="162440"/>
            </a:xfrm>
            <a:custGeom>
              <a:avLst/>
              <a:gdLst>
                <a:gd name="connsiteX0" fmla="*/ 1269 w 1106620"/>
                <a:gd name="connsiteY0" fmla="*/ 1269 h 162439"/>
                <a:gd name="connsiteX1" fmla="*/ 1105520 w 1106620"/>
                <a:gd name="connsiteY1" fmla="*/ 1269 h 162439"/>
                <a:gd name="connsiteX2" fmla="*/ 1105520 w 1106620"/>
                <a:gd name="connsiteY2" fmla="*/ 162525 h 162439"/>
                <a:gd name="connsiteX3" fmla="*/ 1269 w 1106620"/>
                <a:gd name="connsiteY3" fmla="*/ 162525 h 162439"/>
              </a:gdLst>
              <a:ahLst/>
              <a:cxnLst>
                <a:cxn ang="0">
                  <a:pos x="connsiteX0" y="connsiteY0"/>
                </a:cxn>
                <a:cxn ang="0">
                  <a:pos x="connsiteX1" y="connsiteY1"/>
                </a:cxn>
                <a:cxn ang="0">
                  <a:pos x="connsiteX2" y="connsiteY2"/>
                </a:cxn>
                <a:cxn ang="0">
                  <a:pos x="connsiteX3" y="connsiteY3"/>
                </a:cxn>
              </a:cxnLst>
              <a:rect l="l" t="t" r="r" b="b"/>
              <a:pathLst>
                <a:path w="1106620" h="162439">
                  <a:moveTo>
                    <a:pt x="1269" y="1269"/>
                  </a:moveTo>
                  <a:lnTo>
                    <a:pt x="1105520" y="1269"/>
                  </a:lnTo>
                  <a:lnTo>
                    <a:pt x="1105520" y="162525"/>
                  </a:lnTo>
                  <a:lnTo>
                    <a:pt x="1269" y="162525"/>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8" name="Freeform: Shape 588">
              <a:extLst>
                <a:ext uri="{FF2B5EF4-FFF2-40B4-BE49-F238E27FC236}">
                  <a16:creationId xmlns:a16="http://schemas.microsoft.com/office/drawing/2014/main" id="{AF583EAA-1FEC-1D53-DC81-5B1C1C62D2E9}"/>
                </a:ext>
              </a:extLst>
            </p:cNvPr>
            <p:cNvSpPr/>
            <p:nvPr/>
          </p:nvSpPr>
          <p:spPr>
            <a:xfrm>
              <a:off x="13122461" y="-1269"/>
              <a:ext cx="5539870" cy="5539870"/>
            </a:xfrm>
            <a:custGeom>
              <a:avLst/>
              <a:gdLst>
                <a:gd name="connsiteX0" fmla="*/ 2770020 w 5539869"/>
                <a:gd name="connsiteY0" fmla="*/ 5538770 h 5539869"/>
                <a:gd name="connsiteX1" fmla="*/ 1269 w 5539869"/>
                <a:gd name="connsiteY1" fmla="*/ 2770020 h 5539869"/>
                <a:gd name="connsiteX2" fmla="*/ 2770020 w 5539869"/>
                <a:gd name="connsiteY2" fmla="*/ 1269 h 5539869"/>
                <a:gd name="connsiteX3" fmla="*/ 5538770 w 5539869"/>
                <a:gd name="connsiteY3" fmla="*/ 2770020 h 5539869"/>
                <a:gd name="connsiteX4" fmla="*/ 4727587 w 5539869"/>
                <a:gd name="connsiteY4" fmla="*/ 4727587 h 5539869"/>
                <a:gd name="connsiteX5" fmla="*/ 2770020 w 5539869"/>
                <a:gd name="connsiteY5" fmla="*/ 5538770 h 5539869"/>
                <a:gd name="connsiteX6" fmla="*/ 2770020 w 5539869"/>
                <a:gd name="connsiteY6" fmla="*/ 162524 h 5539869"/>
                <a:gd name="connsiteX7" fmla="*/ 162524 w 5539869"/>
                <a:gd name="connsiteY7" fmla="*/ 2770020 h 5539869"/>
                <a:gd name="connsiteX8" fmla="*/ 2770020 w 5539869"/>
                <a:gd name="connsiteY8" fmla="*/ 5377515 h 5539869"/>
                <a:gd name="connsiteX9" fmla="*/ 4613541 w 5539869"/>
                <a:gd name="connsiteY9" fmla="*/ 4613541 h 5539869"/>
                <a:gd name="connsiteX10" fmla="*/ 5377515 w 5539869"/>
                <a:gd name="connsiteY10" fmla="*/ 2770020 h 5539869"/>
                <a:gd name="connsiteX11" fmla="*/ 2770020 w 5539869"/>
                <a:gd name="connsiteY11" fmla="*/ 162524 h 553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39869" h="5539869">
                  <a:moveTo>
                    <a:pt x="2770020" y="5538770"/>
                  </a:moveTo>
                  <a:cubicBezTo>
                    <a:pt x="1243256" y="5538770"/>
                    <a:pt x="1269" y="4296784"/>
                    <a:pt x="1269" y="2770020"/>
                  </a:cubicBezTo>
                  <a:cubicBezTo>
                    <a:pt x="1269" y="1243256"/>
                    <a:pt x="1243256" y="1269"/>
                    <a:pt x="2770020" y="1269"/>
                  </a:cubicBezTo>
                  <a:cubicBezTo>
                    <a:pt x="4296784" y="1269"/>
                    <a:pt x="5538770" y="1243256"/>
                    <a:pt x="5538770" y="2770020"/>
                  </a:cubicBezTo>
                  <a:cubicBezTo>
                    <a:pt x="5538770" y="3509289"/>
                    <a:pt x="5250609" y="4204565"/>
                    <a:pt x="4727587" y="4727587"/>
                  </a:cubicBezTo>
                  <a:cubicBezTo>
                    <a:pt x="4204565" y="5250609"/>
                    <a:pt x="3509289" y="5538770"/>
                    <a:pt x="2770020" y="5538770"/>
                  </a:cubicBezTo>
                  <a:close/>
                  <a:moveTo>
                    <a:pt x="2770020" y="162524"/>
                  </a:moveTo>
                  <a:cubicBezTo>
                    <a:pt x="1332259" y="162524"/>
                    <a:pt x="162524" y="1332259"/>
                    <a:pt x="162524" y="2770020"/>
                  </a:cubicBezTo>
                  <a:cubicBezTo>
                    <a:pt x="162524" y="4207780"/>
                    <a:pt x="1332259" y="5377515"/>
                    <a:pt x="2770020" y="5377515"/>
                  </a:cubicBezTo>
                  <a:cubicBezTo>
                    <a:pt x="3466141" y="5377515"/>
                    <a:pt x="4120807" y="5106274"/>
                    <a:pt x="4613541" y="4613541"/>
                  </a:cubicBezTo>
                  <a:cubicBezTo>
                    <a:pt x="5106105" y="4120976"/>
                    <a:pt x="5377515" y="3466141"/>
                    <a:pt x="5377515" y="2770020"/>
                  </a:cubicBezTo>
                  <a:cubicBezTo>
                    <a:pt x="5377515" y="1332259"/>
                    <a:pt x="4207780" y="162524"/>
                    <a:pt x="2770020" y="162524"/>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99" name="Freeform: Shape 589">
              <a:extLst>
                <a:ext uri="{FF2B5EF4-FFF2-40B4-BE49-F238E27FC236}">
                  <a16:creationId xmlns:a16="http://schemas.microsoft.com/office/drawing/2014/main" id="{F02513FB-908D-5538-4450-FEEC5415DFF8}"/>
                </a:ext>
              </a:extLst>
            </p:cNvPr>
            <p:cNvSpPr/>
            <p:nvPr/>
          </p:nvSpPr>
          <p:spPr>
            <a:xfrm>
              <a:off x="17733121" y="4609515"/>
              <a:ext cx="2248774" cy="2248774"/>
            </a:xfrm>
            <a:custGeom>
              <a:avLst/>
              <a:gdLst>
                <a:gd name="connsiteX0" fmla="*/ 1794 w 2248774"/>
                <a:gd name="connsiteY0" fmla="*/ 115818 h 2248774"/>
                <a:gd name="connsiteX1" fmla="*/ 115818 w 2248774"/>
                <a:gd name="connsiteY1" fmla="*/ 1795 h 2248774"/>
                <a:gd name="connsiteX2" fmla="*/ 2248406 w 2248774"/>
                <a:gd name="connsiteY2" fmla="*/ 2134382 h 2248774"/>
                <a:gd name="connsiteX3" fmla="*/ 2134382 w 2248774"/>
                <a:gd name="connsiteY3" fmla="*/ 2248406 h 2248774"/>
              </a:gdLst>
              <a:ahLst/>
              <a:cxnLst>
                <a:cxn ang="0">
                  <a:pos x="connsiteX0" y="connsiteY0"/>
                </a:cxn>
                <a:cxn ang="0">
                  <a:pos x="connsiteX1" y="connsiteY1"/>
                </a:cxn>
                <a:cxn ang="0">
                  <a:pos x="connsiteX2" y="connsiteY2"/>
                </a:cxn>
                <a:cxn ang="0">
                  <a:pos x="connsiteX3" y="connsiteY3"/>
                </a:cxn>
              </a:cxnLst>
              <a:rect l="l" t="t" r="r" b="b"/>
              <a:pathLst>
                <a:path w="2248774" h="2248774">
                  <a:moveTo>
                    <a:pt x="1794" y="115818"/>
                  </a:moveTo>
                  <a:lnTo>
                    <a:pt x="115818" y="1795"/>
                  </a:lnTo>
                  <a:lnTo>
                    <a:pt x="2248406" y="2134382"/>
                  </a:lnTo>
                  <a:lnTo>
                    <a:pt x="2134382" y="2248406"/>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7" name="Graphic 591">
            <a:extLst>
              <a:ext uri="{FF2B5EF4-FFF2-40B4-BE49-F238E27FC236}">
                <a16:creationId xmlns:a16="http://schemas.microsoft.com/office/drawing/2014/main" id="{42C45392-AB7B-6083-DB8F-5F3E8D8CFD86}"/>
              </a:ext>
            </a:extLst>
          </p:cNvPr>
          <p:cNvGrpSpPr/>
          <p:nvPr/>
        </p:nvGrpSpPr>
        <p:grpSpPr>
          <a:xfrm>
            <a:off x="9540693" y="4610221"/>
            <a:ext cx="238521" cy="238473"/>
            <a:chOff x="-8155331" y="0"/>
            <a:chExt cx="6859402" cy="6858000"/>
          </a:xfrm>
        </p:grpSpPr>
        <p:sp>
          <p:nvSpPr>
            <p:cNvPr id="87" name="Freeform: Shape 593">
              <a:extLst>
                <a:ext uri="{FF2B5EF4-FFF2-40B4-BE49-F238E27FC236}">
                  <a16:creationId xmlns:a16="http://schemas.microsoft.com/office/drawing/2014/main" id="{81AD5472-748F-271C-5B85-91D1A9AF7F33}"/>
                </a:ext>
              </a:extLst>
            </p:cNvPr>
            <p:cNvSpPr/>
            <p:nvPr/>
          </p:nvSpPr>
          <p:spPr>
            <a:xfrm>
              <a:off x="-6046272" y="2077762"/>
              <a:ext cx="4749572" cy="4780413"/>
            </a:xfrm>
            <a:custGeom>
              <a:avLst/>
              <a:gdLst>
                <a:gd name="connsiteX0" fmla="*/ 3445332 w 4749571"/>
                <a:gd name="connsiteY0" fmla="*/ 4780238 h 4780412"/>
                <a:gd name="connsiteX1" fmla="*/ 2523035 w 4749571"/>
                <a:gd name="connsiteY1" fmla="*/ 4398225 h 4780412"/>
                <a:gd name="connsiteX2" fmla="*/ 1623869 w 4749571"/>
                <a:gd name="connsiteY2" fmla="*/ 3499059 h 4780412"/>
                <a:gd name="connsiteX3" fmla="*/ 1737842 w 4749571"/>
                <a:gd name="connsiteY3" fmla="*/ 3385086 h 4780412"/>
                <a:gd name="connsiteX4" fmla="*/ 2637008 w 4749571"/>
                <a:gd name="connsiteY4" fmla="*/ 4284253 h 4780412"/>
                <a:gd name="connsiteX5" fmla="*/ 3445332 w 4749571"/>
                <a:gd name="connsiteY5" fmla="*/ 4619022 h 4780412"/>
                <a:gd name="connsiteX6" fmla="*/ 4253657 w 4749571"/>
                <a:gd name="connsiteY6" fmla="*/ 4284253 h 4780412"/>
                <a:gd name="connsiteX7" fmla="*/ 4588426 w 4749571"/>
                <a:gd name="connsiteY7" fmla="*/ 3475928 h 4780412"/>
                <a:gd name="connsiteX8" fmla="*/ 4253657 w 4749571"/>
                <a:gd name="connsiteY8" fmla="*/ 2667604 h 4780412"/>
                <a:gd name="connsiteX9" fmla="*/ 2082564 w 4749571"/>
                <a:gd name="connsiteY9" fmla="*/ 496371 h 4780412"/>
                <a:gd name="connsiteX10" fmla="*/ 465915 w 4749571"/>
                <a:gd name="connsiteY10" fmla="*/ 496371 h 4780412"/>
                <a:gd name="connsiteX11" fmla="*/ 158483 w 4749571"/>
                <a:gd name="connsiteY11" fmla="*/ 1055020 h 4780412"/>
                <a:gd name="connsiteX12" fmla="*/ 1051 w 4749571"/>
                <a:gd name="connsiteY12" fmla="*/ 1019973 h 4780412"/>
                <a:gd name="connsiteX13" fmla="*/ 351942 w 4749571"/>
                <a:gd name="connsiteY13" fmla="*/ 382398 h 4780412"/>
                <a:gd name="connsiteX14" fmla="*/ 2196537 w 4749571"/>
                <a:gd name="connsiteY14" fmla="*/ 382398 h 4780412"/>
                <a:gd name="connsiteX15" fmla="*/ 4367630 w 4749571"/>
                <a:gd name="connsiteY15" fmla="*/ 2553631 h 4780412"/>
                <a:gd name="connsiteX16" fmla="*/ 4749782 w 4749571"/>
                <a:gd name="connsiteY16" fmla="*/ 3475928 h 4780412"/>
                <a:gd name="connsiteX17" fmla="*/ 4367630 w 4749571"/>
                <a:gd name="connsiteY17" fmla="*/ 4398225 h 4780412"/>
                <a:gd name="connsiteX18" fmla="*/ 3445332 w 4749571"/>
                <a:gd name="connsiteY18" fmla="*/ 4780238 h 478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9571" h="4780412">
                  <a:moveTo>
                    <a:pt x="3445332" y="4780238"/>
                  </a:moveTo>
                  <a:cubicBezTo>
                    <a:pt x="3096965" y="4780238"/>
                    <a:pt x="2769345" y="4644536"/>
                    <a:pt x="2523035" y="4398225"/>
                  </a:cubicBezTo>
                  <a:lnTo>
                    <a:pt x="1623869" y="3499059"/>
                  </a:lnTo>
                  <a:lnTo>
                    <a:pt x="1737842" y="3385086"/>
                  </a:lnTo>
                  <a:lnTo>
                    <a:pt x="2637008" y="4284253"/>
                  </a:lnTo>
                  <a:cubicBezTo>
                    <a:pt x="2853038" y="4500142"/>
                    <a:pt x="3140003" y="4619022"/>
                    <a:pt x="3445332" y="4619022"/>
                  </a:cubicBezTo>
                  <a:cubicBezTo>
                    <a:pt x="3750662" y="4619022"/>
                    <a:pt x="4037627" y="4500142"/>
                    <a:pt x="4253657" y="4284253"/>
                  </a:cubicBezTo>
                  <a:cubicBezTo>
                    <a:pt x="4469547" y="4068363"/>
                    <a:pt x="4588426" y="3781258"/>
                    <a:pt x="4588426" y="3475928"/>
                  </a:cubicBezTo>
                  <a:cubicBezTo>
                    <a:pt x="4588426" y="3170599"/>
                    <a:pt x="4469406" y="2883493"/>
                    <a:pt x="4253657" y="2667604"/>
                  </a:cubicBezTo>
                  <a:lnTo>
                    <a:pt x="2082564" y="496371"/>
                  </a:lnTo>
                  <a:cubicBezTo>
                    <a:pt x="1636906" y="50713"/>
                    <a:pt x="911573" y="50713"/>
                    <a:pt x="465915" y="496371"/>
                  </a:cubicBezTo>
                  <a:cubicBezTo>
                    <a:pt x="311989" y="650297"/>
                    <a:pt x="205586" y="843477"/>
                    <a:pt x="158483" y="1055020"/>
                  </a:cubicBezTo>
                  <a:lnTo>
                    <a:pt x="1051" y="1019973"/>
                  </a:lnTo>
                  <a:cubicBezTo>
                    <a:pt x="55024" y="778429"/>
                    <a:pt x="176286" y="558054"/>
                    <a:pt x="351942" y="382398"/>
                  </a:cubicBezTo>
                  <a:cubicBezTo>
                    <a:pt x="860404" y="-125924"/>
                    <a:pt x="1688075" y="-126204"/>
                    <a:pt x="2196537" y="382398"/>
                  </a:cubicBezTo>
                  <a:lnTo>
                    <a:pt x="4367630" y="2553631"/>
                  </a:lnTo>
                  <a:cubicBezTo>
                    <a:pt x="4614080" y="2799941"/>
                    <a:pt x="4749782" y="3127561"/>
                    <a:pt x="4749782" y="3475928"/>
                  </a:cubicBezTo>
                  <a:cubicBezTo>
                    <a:pt x="4749782" y="3824296"/>
                    <a:pt x="4614080" y="4151915"/>
                    <a:pt x="4367630" y="4398225"/>
                  </a:cubicBezTo>
                  <a:cubicBezTo>
                    <a:pt x="4121319" y="4644536"/>
                    <a:pt x="3793700" y="4780238"/>
                    <a:pt x="3445332" y="4780238"/>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8" name="Freeform: Shape 594">
              <a:extLst>
                <a:ext uri="{FF2B5EF4-FFF2-40B4-BE49-F238E27FC236}">
                  <a16:creationId xmlns:a16="http://schemas.microsoft.com/office/drawing/2014/main" id="{F1C2F4B2-6E05-A15C-231B-E3D6EF758C02}"/>
                </a:ext>
              </a:extLst>
            </p:cNvPr>
            <p:cNvSpPr/>
            <p:nvPr/>
          </p:nvSpPr>
          <p:spPr>
            <a:xfrm>
              <a:off x="-8156382" y="-999"/>
              <a:ext cx="5006116" cy="5035555"/>
            </a:xfrm>
            <a:custGeom>
              <a:avLst/>
              <a:gdLst>
                <a:gd name="connsiteX0" fmla="*/ 3732437 w 5006115"/>
                <a:gd name="connsiteY0" fmla="*/ 5035433 h 5035555"/>
                <a:gd name="connsiteX1" fmla="*/ 2810140 w 5006115"/>
                <a:gd name="connsiteY1" fmla="*/ 4653981 h 5035555"/>
                <a:gd name="connsiteX2" fmla="*/ 383204 w 5006115"/>
                <a:gd name="connsiteY2" fmla="*/ 2227045 h 5035555"/>
                <a:gd name="connsiteX3" fmla="*/ 1051 w 5006115"/>
                <a:gd name="connsiteY3" fmla="*/ 1304748 h 5035555"/>
                <a:gd name="connsiteX4" fmla="*/ 383204 w 5006115"/>
                <a:gd name="connsiteY4" fmla="*/ 382451 h 5035555"/>
                <a:gd name="connsiteX5" fmla="*/ 2227799 w 5006115"/>
                <a:gd name="connsiteY5" fmla="*/ 382451 h 5035555"/>
                <a:gd name="connsiteX6" fmla="*/ 3126965 w 5006115"/>
                <a:gd name="connsiteY6" fmla="*/ 1281617 h 5035555"/>
                <a:gd name="connsiteX7" fmla="*/ 3012992 w 5006115"/>
                <a:gd name="connsiteY7" fmla="*/ 1395590 h 5035555"/>
                <a:gd name="connsiteX8" fmla="*/ 2113826 w 5006115"/>
                <a:gd name="connsiteY8" fmla="*/ 496423 h 5035555"/>
                <a:gd name="connsiteX9" fmla="*/ 497177 w 5006115"/>
                <a:gd name="connsiteY9" fmla="*/ 496423 h 5035555"/>
                <a:gd name="connsiteX10" fmla="*/ 162408 w 5006115"/>
                <a:gd name="connsiteY10" fmla="*/ 1304748 h 5035555"/>
                <a:gd name="connsiteX11" fmla="*/ 497177 w 5006115"/>
                <a:gd name="connsiteY11" fmla="*/ 2113072 h 5035555"/>
                <a:gd name="connsiteX12" fmla="*/ 2923973 w 5006115"/>
                <a:gd name="connsiteY12" fmla="*/ 4540008 h 5035555"/>
                <a:gd name="connsiteX13" fmla="*/ 4540621 w 5006115"/>
                <a:gd name="connsiteY13" fmla="*/ 4540008 h 5035555"/>
                <a:gd name="connsiteX14" fmla="*/ 4848054 w 5006115"/>
                <a:gd name="connsiteY14" fmla="*/ 3981359 h 5035555"/>
                <a:gd name="connsiteX15" fmla="*/ 5005485 w 5006115"/>
                <a:gd name="connsiteY15" fmla="*/ 4016406 h 5035555"/>
                <a:gd name="connsiteX16" fmla="*/ 4654594 w 5006115"/>
                <a:gd name="connsiteY16" fmla="*/ 4653981 h 5035555"/>
                <a:gd name="connsiteX17" fmla="*/ 3732437 w 5006115"/>
                <a:gd name="connsiteY17" fmla="*/ 5035433 h 5035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6115" h="5035555">
                  <a:moveTo>
                    <a:pt x="3732437" y="5035433"/>
                  </a:moveTo>
                  <a:cubicBezTo>
                    <a:pt x="3398509" y="5035433"/>
                    <a:pt x="3064441" y="4908282"/>
                    <a:pt x="2810140" y="4653981"/>
                  </a:cubicBezTo>
                  <a:lnTo>
                    <a:pt x="383204" y="2227045"/>
                  </a:lnTo>
                  <a:cubicBezTo>
                    <a:pt x="136753" y="1980735"/>
                    <a:pt x="1051" y="1653115"/>
                    <a:pt x="1051" y="1304748"/>
                  </a:cubicBezTo>
                  <a:cubicBezTo>
                    <a:pt x="1051" y="956381"/>
                    <a:pt x="136753" y="628761"/>
                    <a:pt x="383204" y="382451"/>
                  </a:cubicBezTo>
                  <a:cubicBezTo>
                    <a:pt x="891666" y="-126012"/>
                    <a:pt x="1719337" y="-126152"/>
                    <a:pt x="2227799" y="382451"/>
                  </a:cubicBezTo>
                  <a:lnTo>
                    <a:pt x="3126965" y="1281617"/>
                  </a:lnTo>
                  <a:lnTo>
                    <a:pt x="3012992" y="1395590"/>
                  </a:lnTo>
                  <a:lnTo>
                    <a:pt x="2113826" y="496423"/>
                  </a:lnTo>
                  <a:cubicBezTo>
                    <a:pt x="1668168" y="50766"/>
                    <a:pt x="942835" y="50766"/>
                    <a:pt x="497177" y="496423"/>
                  </a:cubicBezTo>
                  <a:cubicBezTo>
                    <a:pt x="281287" y="712313"/>
                    <a:pt x="162408" y="999418"/>
                    <a:pt x="162408" y="1304748"/>
                  </a:cubicBezTo>
                  <a:cubicBezTo>
                    <a:pt x="162408" y="1610078"/>
                    <a:pt x="281428" y="1897183"/>
                    <a:pt x="497177" y="2113072"/>
                  </a:cubicBezTo>
                  <a:lnTo>
                    <a:pt x="2923973" y="4540008"/>
                  </a:lnTo>
                  <a:cubicBezTo>
                    <a:pt x="3369630" y="4985666"/>
                    <a:pt x="4094964" y="4985666"/>
                    <a:pt x="4540621" y="4540008"/>
                  </a:cubicBezTo>
                  <a:cubicBezTo>
                    <a:pt x="4694548" y="4386082"/>
                    <a:pt x="4800811" y="4192902"/>
                    <a:pt x="4848054" y="3981359"/>
                  </a:cubicBezTo>
                  <a:lnTo>
                    <a:pt x="5005485" y="4016406"/>
                  </a:lnTo>
                  <a:cubicBezTo>
                    <a:pt x="4951513" y="4257950"/>
                    <a:pt x="4830250" y="4478325"/>
                    <a:pt x="4654594" y="4653981"/>
                  </a:cubicBezTo>
                  <a:cubicBezTo>
                    <a:pt x="4400433" y="4908282"/>
                    <a:pt x="4066505" y="5035433"/>
                    <a:pt x="3732437" y="5035433"/>
                  </a:cubicBez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grpSp>
        <p:nvGrpSpPr>
          <p:cNvPr id="78" name="Graphic 595">
            <a:extLst>
              <a:ext uri="{FF2B5EF4-FFF2-40B4-BE49-F238E27FC236}">
                <a16:creationId xmlns:a16="http://schemas.microsoft.com/office/drawing/2014/main" id="{F91FC9DA-E5F3-0398-10BA-929C52B44F1C}"/>
              </a:ext>
            </a:extLst>
          </p:cNvPr>
          <p:cNvGrpSpPr/>
          <p:nvPr/>
        </p:nvGrpSpPr>
        <p:grpSpPr>
          <a:xfrm>
            <a:off x="10582343" y="4616479"/>
            <a:ext cx="232199" cy="232199"/>
            <a:chOff x="-7910151" y="0"/>
            <a:chExt cx="6858000" cy="6858000"/>
          </a:xfrm>
        </p:grpSpPr>
        <p:sp>
          <p:nvSpPr>
            <p:cNvPr id="82" name="Freeform: Shape 597">
              <a:extLst>
                <a:ext uri="{FF2B5EF4-FFF2-40B4-BE49-F238E27FC236}">
                  <a16:creationId xmlns:a16="http://schemas.microsoft.com/office/drawing/2014/main" id="{718BCDE3-DA72-FE5C-A9A6-D5759CFA0404}"/>
                </a:ext>
              </a:extLst>
            </p:cNvPr>
            <p:cNvSpPr/>
            <p:nvPr/>
          </p:nvSpPr>
          <p:spPr>
            <a:xfrm>
              <a:off x="-7911407" y="-1256"/>
              <a:ext cx="6859674" cy="6859674"/>
            </a:xfrm>
            <a:custGeom>
              <a:avLst/>
              <a:gdLst>
                <a:gd name="connsiteX0" fmla="*/ 3429921 w 6859674"/>
                <a:gd name="connsiteY0" fmla="*/ 6858419 h 6859674"/>
                <a:gd name="connsiteX1" fmla="*/ 81623 w 6859674"/>
                <a:gd name="connsiteY1" fmla="*/ 6858419 h 6859674"/>
                <a:gd name="connsiteX2" fmla="*/ 1256 w 6859674"/>
                <a:gd name="connsiteY2" fmla="*/ 6778052 h 6859674"/>
                <a:gd name="connsiteX3" fmla="*/ 1256 w 6859674"/>
                <a:gd name="connsiteY3" fmla="*/ 1867281 h 6859674"/>
                <a:gd name="connsiteX4" fmla="*/ 81623 w 6859674"/>
                <a:gd name="connsiteY4" fmla="*/ 1786914 h 6859674"/>
                <a:gd name="connsiteX5" fmla="*/ 1678921 w 6859674"/>
                <a:gd name="connsiteY5" fmla="*/ 1786914 h 6859674"/>
                <a:gd name="connsiteX6" fmla="*/ 1678921 w 6859674"/>
                <a:gd name="connsiteY6" fmla="*/ 974536 h 6859674"/>
                <a:gd name="connsiteX7" fmla="*/ 1759288 w 6859674"/>
                <a:gd name="connsiteY7" fmla="*/ 894169 h 6859674"/>
                <a:gd name="connsiteX8" fmla="*/ 3349554 w 6859674"/>
                <a:gd name="connsiteY8" fmla="*/ 894169 h 6859674"/>
                <a:gd name="connsiteX9" fmla="*/ 3349554 w 6859674"/>
                <a:gd name="connsiteY9" fmla="*/ 81623 h 6859674"/>
                <a:gd name="connsiteX10" fmla="*/ 3429921 w 6859674"/>
                <a:gd name="connsiteY10" fmla="*/ 1256 h 6859674"/>
                <a:gd name="connsiteX11" fmla="*/ 6778219 w 6859674"/>
                <a:gd name="connsiteY11" fmla="*/ 1256 h 6859674"/>
                <a:gd name="connsiteX12" fmla="*/ 6858586 w 6859674"/>
                <a:gd name="connsiteY12" fmla="*/ 81623 h 6859674"/>
                <a:gd name="connsiteX13" fmla="*/ 6858586 w 6859674"/>
                <a:gd name="connsiteY13" fmla="*/ 4992393 h 6859674"/>
                <a:gd name="connsiteX14" fmla="*/ 6778219 w 6859674"/>
                <a:gd name="connsiteY14" fmla="*/ 5072760 h 6859674"/>
                <a:gd name="connsiteX15" fmla="*/ 5187953 w 6859674"/>
                <a:gd name="connsiteY15" fmla="*/ 5072760 h 6859674"/>
                <a:gd name="connsiteX16" fmla="*/ 5187953 w 6859674"/>
                <a:gd name="connsiteY16" fmla="*/ 5885306 h 6859674"/>
                <a:gd name="connsiteX17" fmla="*/ 5107586 w 6859674"/>
                <a:gd name="connsiteY17" fmla="*/ 5965673 h 6859674"/>
                <a:gd name="connsiteX18" fmla="*/ 3510455 w 6859674"/>
                <a:gd name="connsiteY18" fmla="*/ 5965673 h 6859674"/>
                <a:gd name="connsiteX19" fmla="*/ 3510455 w 6859674"/>
                <a:gd name="connsiteY19" fmla="*/ 6778219 h 6859674"/>
                <a:gd name="connsiteX20" fmla="*/ 3429921 w 6859674"/>
                <a:gd name="connsiteY20" fmla="*/ 6858419 h 6859674"/>
                <a:gd name="connsiteX21" fmla="*/ 162158 w 6859674"/>
                <a:gd name="connsiteY21" fmla="*/ 6697852 h 6859674"/>
                <a:gd name="connsiteX22" fmla="*/ 3349554 w 6859674"/>
                <a:gd name="connsiteY22" fmla="*/ 6697852 h 6859674"/>
                <a:gd name="connsiteX23" fmla="*/ 3349554 w 6859674"/>
                <a:gd name="connsiteY23" fmla="*/ 1947816 h 6859674"/>
                <a:gd name="connsiteX24" fmla="*/ 162158 w 6859674"/>
                <a:gd name="connsiteY24" fmla="*/ 1947816 h 6859674"/>
                <a:gd name="connsiteX25" fmla="*/ 162158 w 6859674"/>
                <a:gd name="connsiteY25" fmla="*/ 6697852 h 6859674"/>
                <a:gd name="connsiteX26" fmla="*/ 3510455 w 6859674"/>
                <a:gd name="connsiteY26" fmla="*/ 5804939 h 6859674"/>
                <a:gd name="connsiteX27" fmla="*/ 5027219 w 6859674"/>
                <a:gd name="connsiteY27" fmla="*/ 5804939 h 6859674"/>
                <a:gd name="connsiteX28" fmla="*/ 5027219 w 6859674"/>
                <a:gd name="connsiteY28" fmla="*/ 1054903 h 6859674"/>
                <a:gd name="connsiteX29" fmla="*/ 1839823 w 6859674"/>
                <a:gd name="connsiteY29" fmla="*/ 1054903 h 6859674"/>
                <a:gd name="connsiteX30" fmla="*/ 1839823 w 6859674"/>
                <a:gd name="connsiteY30" fmla="*/ 1787082 h 6859674"/>
                <a:gd name="connsiteX31" fmla="*/ 3430088 w 6859674"/>
                <a:gd name="connsiteY31" fmla="*/ 1787082 h 6859674"/>
                <a:gd name="connsiteX32" fmla="*/ 3510455 w 6859674"/>
                <a:gd name="connsiteY32" fmla="*/ 1867449 h 6859674"/>
                <a:gd name="connsiteX33" fmla="*/ 3510455 w 6859674"/>
                <a:gd name="connsiteY33" fmla="*/ 5804939 h 6859674"/>
                <a:gd name="connsiteX34" fmla="*/ 5187953 w 6859674"/>
                <a:gd name="connsiteY34" fmla="*/ 4912026 h 6859674"/>
                <a:gd name="connsiteX35" fmla="*/ 6697684 w 6859674"/>
                <a:gd name="connsiteY35" fmla="*/ 4912026 h 6859674"/>
                <a:gd name="connsiteX36" fmla="*/ 6697684 w 6859674"/>
                <a:gd name="connsiteY36" fmla="*/ 161990 h 6859674"/>
                <a:gd name="connsiteX37" fmla="*/ 3510455 w 6859674"/>
                <a:gd name="connsiteY37" fmla="*/ 161990 h 6859674"/>
                <a:gd name="connsiteX38" fmla="*/ 3510455 w 6859674"/>
                <a:gd name="connsiteY38" fmla="*/ 894169 h 6859674"/>
                <a:gd name="connsiteX39" fmla="*/ 5107586 w 6859674"/>
                <a:gd name="connsiteY39" fmla="*/ 894169 h 6859674"/>
                <a:gd name="connsiteX40" fmla="*/ 5187953 w 6859674"/>
                <a:gd name="connsiteY40" fmla="*/ 974536 h 6859674"/>
                <a:gd name="connsiteX41" fmla="*/ 5187953 w 6859674"/>
                <a:gd name="connsiteY41" fmla="*/ 4912026 h 685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859674" h="6859674">
                  <a:moveTo>
                    <a:pt x="3429921" y="6858419"/>
                  </a:moveTo>
                  <a:lnTo>
                    <a:pt x="81623" y="6858419"/>
                  </a:lnTo>
                  <a:cubicBezTo>
                    <a:pt x="37086" y="6858419"/>
                    <a:pt x="1256" y="6822421"/>
                    <a:pt x="1256" y="6778052"/>
                  </a:cubicBezTo>
                  <a:lnTo>
                    <a:pt x="1256" y="1867281"/>
                  </a:lnTo>
                  <a:cubicBezTo>
                    <a:pt x="1256" y="1822912"/>
                    <a:pt x="37254" y="1786914"/>
                    <a:pt x="81623" y="1786914"/>
                  </a:cubicBezTo>
                  <a:lnTo>
                    <a:pt x="1678921" y="1786914"/>
                  </a:lnTo>
                  <a:lnTo>
                    <a:pt x="1678921" y="974536"/>
                  </a:lnTo>
                  <a:cubicBezTo>
                    <a:pt x="1678921" y="930166"/>
                    <a:pt x="1714919" y="894169"/>
                    <a:pt x="1759288" y="894169"/>
                  </a:cubicBezTo>
                  <a:lnTo>
                    <a:pt x="3349554" y="894169"/>
                  </a:lnTo>
                  <a:lnTo>
                    <a:pt x="3349554" y="81623"/>
                  </a:lnTo>
                  <a:cubicBezTo>
                    <a:pt x="3349554" y="37254"/>
                    <a:pt x="3385552" y="1256"/>
                    <a:pt x="3429921" y="1256"/>
                  </a:cubicBezTo>
                  <a:lnTo>
                    <a:pt x="6778219" y="1256"/>
                  </a:lnTo>
                  <a:cubicBezTo>
                    <a:pt x="6822756" y="1256"/>
                    <a:pt x="6858586" y="37254"/>
                    <a:pt x="6858586" y="81623"/>
                  </a:cubicBezTo>
                  <a:lnTo>
                    <a:pt x="6858586" y="4992393"/>
                  </a:lnTo>
                  <a:cubicBezTo>
                    <a:pt x="6858586" y="5036763"/>
                    <a:pt x="6822589" y="5072760"/>
                    <a:pt x="6778219" y="5072760"/>
                  </a:cubicBezTo>
                  <a:lnTo>
                    <a:pt x="5187953" y="5072760"/>
                  </a:lnTo>
                  <a:lnTo>
                    <a:pt x="5187953" y="5885306"/>
                  </a:lnTo>
                  <a:cubicBezTo>
                    <a:pt x="5187953" y="5929676"/>
                    <a:pt x="5151956" y="5965673"/>
                    <a:pt x="5107586" y="5965673"/>
                  </a:cubicBezTo>
                  <a:lnTo>
                    <a:pt x="3510455" y="5965673"/>
                  </a:lnTo>
                  <a:lnTo>
                    <a:pt x="3510455" y="6778219"/>
                  </a:lnTo>
                  <a:cubicBezTo>
                    <a:pt x="3510455" y="6822589"/>
                    <a:pt x="3474458" y="6858419"/>
                    <a:pt x="3429921" y="6858419"/>
                  </a:cubicBezTo>
                  <a:close/>
                  <a:moveTo>
                    <a:pt x="162158" y="6697852"/>
                  </a:moveTo>
                  <a:lnTo>
                    <a:pt x="3349554" y="6697852"/>
                  </a:lnTo>
                  <a:lnTo>
                    <a:pt x="3349554" y="1947816"/>
                  </a:lnTo>
                  <a:lnTo>
                    <a:pt x="162158" y="1947816"/>
                  </a:lnTo>
                  <a:lnTo>
                    <a:pt x="162158" y="6697852"/>
                  </a:lnTo>
                  <a:close/>
                  <a:moveTo>
                    <a:pt x="3510455" y="5804939"/>
                  </a:moveTo>
                  <a:lnTo>
                    <a:pt x="5027219" y="5804939"/>
                  </a:lnTo>
                  <a:lnTo>
                    <a:pt x="5027219" y="1054903"/>
                  </a:lnTo>
                  <a:lnTo>
                    <a:pt x="1839823" y="1054903"/>
                  </a:lnTo>
                  <a:lnTo>
                    <a:pt x="1839823" y="1787082"/>
                  </a:lnTo>
                  <a:lnTo>
                    <a:pt x="3430088" y="1787082"/>
                  </a:lnTo>
                  <a:cubicBezTo>
                    <a:pt x="3474625" y="1787082"/>
                    <a:pt x="3510455" y="1823079"/>
                    <a:pt x="3510455" y="1867449"/>
                  </a:cubicBezTo>
                  <a:lnTo>
                    <a:pt x="3510455" y="5804939"/>
                  </a:lnTo>
                  <a:close/>
                  <a:moveTo>
                    <a:pt x="5187953" y="4912026"/>
                  </a:moveTo>
                  <a:lnTo>
                    <a:pt x="6697684" y="4912026"/>
                  </a:lnTo>
                  <a:lnTo>
                    <a:pt x="6697684" y="161990"/>
                  </a:lnTo>
                  <a:lnTo>
                    <a:pt x="3510455" y="161990"/>
                  </a:lnTo>
                  <a:lnTo>
                    <a:pt x="3510455" y="894169"/>
                  </a:lnTo>
                  <a:lnTo>
                    <a:pt x="5107586" y="894169"/>
                  </a:lnTo>
                  <a:cubicBezTo>
                    <a:pt x="5152123" y="894169"/>
                    <a:pt x="5187953" y="930166"/>
                    <a:pt x="5187953" y="974536"/>
                  </a:cubicBezTo>
                  <a:lnTo>
                    <a:pt x="5187953" y="4912026"/>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3" name="Freeform: Shape 598">
              <a:extLst>
                <a:ext uri="{FF2B5EF4-FFF2-40B4-BE49-F238E27FC236}">
                  <a16:creationId xmlns:a16="http://schemas.microsoft.com/office/drawing/2014/main" id="{F997BAA7-B48E-6998-1BCA-097FA082BD2B}"/>
                </a:ext>
              </a:extLst>
            </p:cNvPr>
            <p:cNvSpPr/>
            <p:nvPr/>
          </p:nvSpPr>
          <p:spPr>
            <a:xfrm>
              <a:off x="-7373616" y="2711974"/>
              <a:ext cx="2514823" cy="1431541"/>
            </a:xfrm>
            <a:custGeom>
              <a:avLst/>
              <a:gdLst>
                <a:gd name="connsiteX0" fmla="*/ 140391 w 2514823"/>
                <a:gd name="connsiteY0" fmla="*/ 1431122 h 1431540"/>
                <a:gd name="connsiteX1" fmla="*/ 1256 w 2514823"/>
                <a:gd name="connsiteY1" fmla="*/ 1350755 h 1431540"/>
                <a:gd name="connsiteX2" fmla="*/ 510918 w 2514823"/>
                <a:gd name="connsiteY2" fmla="*/ 468557 h 1431540"/>
                <a:gd name="connsiteX3" fmla="*/ 588773 w 2514823"/>
                <a:gd name="connsiteY3" fmla="*/ 428876 h 1431540"/>
                <a:gd name="connsiteX4" fmla="*/ 657086 w 2514823"/>
                <a:gd name="connsiteY4" fmla="*/ 483961 h 1431540"/>
                <a:gd name="connsiteX5" fmla="*/ 830377 w 2514823"/>
                <a:gd name="connsiteY5" fmla="*/ 1016394 h 1431540"/>
                <a:gd name="connsiteX6" fmla="*/ 1256826 w 2514823"/>
                <a:gd name="connsiteY6" fmla="*/ 282039 h 1431540"/>
                <a:gd name="connsiteX7" fmla="*/ 1329826 w 2514823"/>
                <a:gd name="connsiteY7" fmla="*/ 242190 h 1431540"/>
                <a:gd name="connsiteX8" fmla="*/ 1399143 w 2514823"/>
                <a:gd name="connsiteY8" fmla="*/ 288401 h 1431540"/>
                <a:gd name="connsiteX9" fmla="*/ 1751251 w 2514823"/>
                <a:gd name="connsiteY9" fmla="*/ 1041509 h 1431540"/>
                <a:gd name="connsiteX10" fmla="*/ 2377111 w 2514823"/>
                <a:gd name="connsiteY10" fmla="*/ 1256 h 1431540"/>
                <a:gd name="connsiteX11" fmla="*/ 2514907 w 2514823"/>
                <a:gd name="connsiteY11" fmla="*/ 84134 h 1431540"/>
                <a:gd name="connsiteX12" fmla="*/ 1811192 w 2514823"/>
                <a:gd name="connsiteY12" fmla="*/ 1253644 h 1431540"/>
                <a:gd name="connsiteX13" fmla="*/ 1738192 w 2514823"/>
                <a:gd name="connsiteY13" fmla="*/ 1292489 h 1431540"/>
                <a:gd name="connsiteX14" fmla="*/ 1669545 w 2514823"/>
                <a:gd name="connsiteY14" fmla="*/ 1246278 h 1431540"/>
                <a:gd name="connsiteX15" fmla="*/ 1318608 w 2514823"/>
                <a:gd name="connsiteY15" fmla="*/ 495514 h 1431540"/>
                <a:gd name="connsiteX16" fmla="*/ 879100 w 2514823"/>
                <a:gd name="connsiteY16" fmla="*/ 1252305 h 1431540"/>
                <a:gd name="connsiteX17" fmla="*/ 801077 w 2514823"/>
                <a:gd name="connsiteY17" fmla="*/ 1291819 h 1431540"/>
                <a:gd name="connsiteX18" fmla="*/ 733099 w 2514823"/>
                <a:gd name="connsiteY18" fmla="*/ 1236734 h 1431540"/>
                <a:gd name="connsiteX19" fmla="*/ 559975 w 2514823"/>
                <a:gd name="connsiteY19" fmla="*/ 704803 h 1431540"/>
                <a:gd name="connsiteX20" fmla="*/ 140391 w 2514823"/>
                <a:gd name="connsiteY20" fmla="*/ 1431122 h 143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4823" h="1431540">
                  <a:moveTo>
                    <a:pt x="140391" y="1431122"/>
                  </a:moveTo>
                  <a:lnTo>
                    <a:pt x="1256" y="1350755"/>
                  </a:lnTo>
                  <a:lnTo>
                    <a:pt x="510918" y="468557"/>
                  </a:lnTo>
                  <a:cubicBezTo>
                    <a:pt x="526824" y="441099"/>
                    <a:pt x="560812" y="425528"/>
                    <a:pt x="588773" y="428876"/>
                  </a:cubicBezTo>
                  <a:cubicBezTo>
                    <a:pt x="620418" y="432225"/>
                    <a:pt x="647040" y="453824"/>
                    <a:pt x="657086" y="483961"/>
                  </a:cubicBezTo>
                  <a:lnTo>
                    <a:pt x="830377" y="1016394"/>
                  </a:lnTo>
                  <a:lnTo>
                    <a:pt x="1256826" y="282039"/>
                  </a:lnTo>
                  <a:cubicBezTo>
                    <a:pt x="1271727" y="256254"/>
                    <a:pt x="1298516" y="240516"/>
                    <a:pt x="1329826" y="242190"/>
                  </a:cubicBezTo>
                  <a:cubicBezTo>
                    <a:pt x="1359629" y="243529"/>
                    <a:pt x="1386585" y="261277"/>
                    <a:pt x="1399143" y="288401"/>
                  </a:cubicBezTo>
                  <a:lnTo>
                    <a:pt x="1751251" y="1041509"/>
                  </a:lnTo>
                  <a:lnTo>
                    <a:pt x="2377111" y="1256"/>
                  </a:lnTo>
                  <a:lnTo>
                    <a:pt x="2514907" y="84134"/>
                  </a:lnTo>
                  <a:lnTo>
                    <a:pt x="1811192" y="1253644"/>
                  </a:lnTo>
                  <a:cubicBezTo>
                    <a:pt x="1795788" y="1279094"/>
                    <a:pt x="1768664" y="1293996"/>
                    <a:pt x="1738192" y="1292489"/>
                  </a:cubicBezTo>
                  <a:cubicBezTo>
                    <a:pt x="1708556" y="1290982"/>
                    <a:pt x="1682102" y="1273234"/>
                    <a:pt x="1669545" y="1246278"/>
                  </a:cubicBezTo>
                  <a:lnTo>
                    <a:pt x="1318608" y="495514"/>
                  </a:lnTo>
                  <a:lnTo>
                    <a:pt x="879100" y="1252305"/>
                  </a:lnTo>
                  <a:cubicBezTo>
                    <a:pt x="863194" y="1279764"/>
                    <a:pt x="832386" y="1295000"/>
                    <a:pt x="801077" y="1291819"/>
                  </a:cubicBezTo>
                  <a:cubicBezTo>
                    <a:pt x="769767" y="1288470"/>
                    <a:pt x="743145" y="1266871"/>
                    <a:pt x="733099" y="1236734"/>
                  </a:cubicBezTo>
                  <a:lnTo>
                    <a:pt x="559975" y="704803"/>
                  </a:lnTo>
                  <a:lnTo>
                    <a:pt x="140391" y="1431122"/>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4" name="Freeform: Shape 599">
              <a:extLst>
                <a:ext uri="{FF2B5EF4-FFF2-40B4-BE49-F238E27FC236}">
                  <a16:creationId xmlns:a16="http://schemas.microsoft.com/office/drawing/2014/main" id="{EBFAF0F9-5109-C6BD-90C9-AC995932724B}"/>
                </a:ext>
              </a:extLst>
            </p:cNvPr>
            <p:cNvSpPr/>
            <p:nvPr/>
          </p:nvSpPr>
          <p:spPr>
            <a:xfrm>
              <a:off x="-7391029" y="4686328"/>
              <a:ext cx="2477988" cy="162409"/>
            </a:xfrm>
            <a:custGeom>
              <a:avLst/>
              <a:gdLst>
                <a:gd name="connsiteX0" fmla="*/ 1256 w 2477988"/>
                <a:gd name="connsiteY0" fmla="*/ 1256 h 162408"/>
                <a:gd name="connsiteX1" fmla="*/ 2476733 w 2477988"/>
                <a:gd name="connsiteY1" fmla="*/ 1256 h 162408"/>
                <a:gd name="connsiteX2" fmla="*/ 2476733 w 2477988"/>
                <a:gd name="connsiteY2" fmla="*/ 161990 h 162408"/>
                <a:gd name="connsiteX3" fmla="*/ 1256 w 2477988"/>
                <a:gd name="connsiteY3" fmla="*/ 161990 h 162408"/>
              </a:gdLst>
              <a:ahLst/>
              <a:cxnLst>
                <a:cxn ang="0">
                  <a:pos x="connsiteX0" y="connsiteY0"/>
                </a:cxn>
                <a:cxn ang="0">
                  <a:pos x="connsiteX1" y="connsiteY1"/>
                </a:cxn>
                <a:cxn ang="0">
                  <a:pos x="connsiteX2" y="connsiteY2"/>
                </a:cxn>
                <a:cxn ang="0">
                  <a:pos x="connsiteX3" y="connsiteY3"/>
                </a:cxn>
              </a:cxnLst>
              <a:rect l="l" t="t" r="r" b="b"/>
              <a:pathLst>
                <a:path w="2477988" h="162408">
                  <a:moveTo>
                    <a:pt x="1256" y="1256"/>
                  </a:moveTo>
                  <a:lnTo>
                    <a:pt x="2476733" y="1256"/>
                  </a:lnTo>
                  <a:lnTo>
                    <a:pt x="2476733" y="161990"/>
                  </a:lnTo>
                  <a:lnTo>
                    <a:pt x="1256" y="161990"/>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5" name="Freeform: Shape 600">
              <a:extLst>
                <a:ext uri="{FF2B5EF4-FFF2-40B4-BE49-F238E27FC236}">
                  <a16:creationId xmlns:a16="http://schemas.microsoft.com/office/drawing/2014/main" id="{FE1BC164-F551-8272-5E7B-7B6FBE67FE14}"/>
                </a:ext>
              </a:extLst>
            </p:cNvPr>
            <p:cNvSpPr/>
            <p:nvPr/>
          </p:nvSpPr>
          <p:spPr>
            <a:xfrm>
              <a:off x="-7404591" y="5355887"/>
              <a:ext cx="2477988" cy="162409"/>
            </a:xfrm>
            <a:custGeom>
              <a:avLst/>
              <a:gdLst>
                <a:gd name="connsiteX0" fmla="*/ 1256 w 2477988"/>
                <a:gd name="connsiteY0" fmla="*/ 1256 h 162408"/>
                <a:gd name="connsiteX1" fmla="*/ 2476733 w 2477988"/>
                <a:gd name="connsiteY1" fmla="*/ 1256 h 162408"/>
                <a:gd name="connsiteX2" fmla="*/ 2476733 w 2477988"/>
                <a:gd name="connsiteY2" fmla="*/ 161990 h 162408"/>
                <a:gd name="connsiteX3" fmla="*/ 1256 w 2477988"/>
                <a:gd name="connsiteY3" fmla="*/ 161990 h 162408"/>
              </a:gdLst>
              <a:ahLst/>
              <a:cxnLst>
                <a:cxn ang="0">
                  <a:pos x="connsiteX0" y="connsiteY0"/>
                </a:cxn>
                <a:cxn ang="0">
                  <a:pos x="connsiteX1" y="connsiteY1"/>
                </a:cxn>
                <a:cxn ang="0">
                  <a:pos x="connsiteX2" y="connsiteY2"/>
                </a:cxn>
                <a:cxn ang="0">
                  <a:pos x="connsiteX3" y="connsiteY3"/>
                </a:cxn>
              </a:cxnLst>
              <a:rect l="l" t="t" r="r" b="b"/>
              <a:pathLst>
                <a:path w="2477988" h="162408">
                  <a:moveTo>
                    <a:pt x="1256" y="1256"/>
                  </a:moveTo>
                  <a:lnTo>
                    <a:pt x="2476733" y="1256"/>
                  </a:lnTo>
                  <a:lnTo>
                    <a:pt x="2476733" y="161990"/>
                  </a:lnTo>
                  <a:lnTo>
                    <a:pt x="1256" y="161990"/>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6" name="Freeform: Shape 601">
              <a:extLst>
                <a:ext uri="{FF2B5EF4-FFF2-40B4-BE49-F238E27FC236}">
                  <a16:creationId xmlns:a16="http://schemas.microsoft.com/office/drawing/2014/main" id="{B4800A00-F1E2-8E59-DFAC-2132D5FD5BDF}"/>
                </a:ext>
              </a:extLst>
            </p:cNvPr>
            <p:cNvSpPr/>
            <p:nvPr/>
          </p:nvSpPr>
          <p:spPr>
            <a:xfrm>
              <a:off x="-7404591" y="6025614"/>
              <a:ext cx="2477988" cy="162409"/>
            </a:xfrm>
            <a:custGeom>
              <a:avLst/>
              <a:gdLst>
                <a:gd name="connsiteX0" fmla="*/ 1256 w 2477988"/>
                <a:gd name="connsiteY0" fmla="*/ 1256 h 162408"/>
                <a:gd name="connsiteX1" fmla="*/ 2476733 w 2477988"/>
                <a:gd name="connsiteY1" fmla="*/ 1256 h 162408"/>
                <a:gd name="connsiteX2" fmla="*/ 2476733 w 2477988"/>
                <a:gd name="connsiteY2" fmla="*/ 161990 h 162408"/>
                <a:gd name="connsiteX3" fmla="*/ 1256 w 2477988"/>
                <a:gd name="connsiteY3" fmla="*/ 161990 h 162408"/>
              </a:gdLst>
              <a:ahLst/>
              <a:cxnLst>
                <a:cxn ang="0">
                  <a:pos x="connsiteX0" y="connsiteY0"/>
                </a:cxn>
                <a:cxn ang="0">
                  <a:pos x="connsiteX1" y="connsiteY1"/>
                </a:cxn>
                <a:cxn ang="0">
                  <a:pos x="connsiteX2" y="connsiteY2"/>
                </a:cxn>
                <a:cxn ang="0">
                  <a:pos x="connsiteX3" y="connsiteY3"/>
                </a:cxn>
              </a:cxnLst>
              <a:rect l="l" t="t" r="r" b="b"/>
              <a:pathLst>
                <a:path w="2477988" h="162408">
                  <a:moveTo>
                    <a:pt x="1256" y="1256"/>
                  </a:moveTo>
                  <a:lnTo>
                    <a:pt x="2476733" y="1256"/>
                  </a:lnTo>
                  <a:lnTo>
                    <a:pt x="2476733" y="161990"/>
                  </a:lnTo>
                  <a:lnTo>
                    <a:pt x="1256" y="161990"/>
                  </a:lnTo>
                  <a:close/>
                </a:path>
              </a:pathLst>
            </a:custGeom>
            <a:solidFill>
              <a:srgbClr val="0064FF"/>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grpSp>
      <p:sp>
        <p:nvSpPr>
          <p:cNvPr id="79" name="Graphic 602">
            <a:extLst>
              <a:ext uri="{FF2B5EF4-FFF2-40B4-BE49-F238E27FC236}">
                <a16:creationId xmlns:a16="http://schemas.microsoft.com/office/drawing/2014/main" id="{816C0FEB-7701-F641-0FB9-6ACD6405268C}"/>
              </a:ext>
            </a:extLst>
          </p:cNvPr>
          <p:cNvSpPr/>
          <p:nvPr/>
        </p:nvSpPr>
        <p:spPr>
          <a:xfrm>
            <a:off x="10589806" y="4003375"/>
            <a:ext cx="240929" cy="238471"/>
          </a:xfrm>
          <a:custGeom>
            <a:avLst/>
            <a:gdLst>
              <a:gd name="connsiteX0" fmla="*/ 6859264 w 6930420"/>
              <a:gd name="connsiteY0" fmla="*/ 6859263 h 6859684"/>
              <a:gd name="connsiteX1" fmla="*/ 82609 w 6930420"/>
              <a:gd name="connsiteY1" fmla="*/ 6859263 h 6859684"/>
              <a:gd name="connsiteX2" fmla="*/ 1263 w 6930420"/>
              <a:gd name="connsiteY2" fmla="*/ 6777917 h 6859684"/>
              <a:gd name="connsiteX3" fmla="*/ 1263 w 6930420"/>
              <a:gd name="connsiteY3" fmla="*/ 1263 h 6859684"/>
              <a:gd name="connsiteX4" fmla="*/ 163787 w 6930420"/>
              <a:gd name="connsiteY4" fmla="*/ 1263 h 6859684"/>
              <a:gd name="connsiteX5" fmla="*/ 163787 w 6930420"/>
              <a:gd name="connsiteY5" fmla="*/ 6411439 h 6859684"/>
              <a:gd name="connsiteX6" fmla="*/ 1590123 w 6930420"/>
              <a:gd name="connsiteY6" fmla="*/ 3355317 h 6859684"/>
              <a:gd name="connsiteX7" fmla="*/ 1658333 w 6930420"/>
              <a:gd name="connsiteY7" fmla="*/ 3308497 h 6859684"/>
              <a:gd name="connsiteX8" fmla="*/ 1732268 w 6930420"/>
              <a:gd name="connsiteY8" fmla="*/ 3345717 h 6859684"/>
              <a:gd name="connsiteX9" fmla="*/ 2741600 w 6930420"/>
              <a:gd name="connsiteY9" fmla="*/ 4916051 h 6859684"/>
              <a:gd name="connsiteX10" fmla="*/ 3845584 w 6930420"/>
              <a:gd name="connsiteY10" fmla="*/ 1557113 h 6859684"/>
              <a:gd name="connsiteX11" fmla="*/ 3915140 w 6930420"/>
              <a:gd name="connsiteY11" fmla="*/ 1501535 h 6859684"/>
              <a:gd name="connsiteX12" fmla="*/ 3993960 w 6930420"/>
              <a:gd name="connsiteY12" fmla="*/ 1543134 h 6859684"/>
              <a:gd name="connsiteX13" fmla="*/ 5409181 w 6930420"/>
              <a:gd name="connsiteY13" fmla="*/ 4103769 h 6859684"/>
              <a:gd name="connsiteX14" fmla="*/ 6788865 w 6930420"/>
              <a:gd name="connsiteY14" fmla="*/ 1714247 h 6859684"/>
              <a:gd name="connsiteX15" fmla="*/ 6929831 w 6930420"/>
              <a:gd name="connsiteY15" fmla="*/ 1795594 h 6859684"/>
              <a:gd name="connsiteX16" fmla="*/ 5478232 w 6930420"/>
              <a:gd name="connsiteY16" fmla="*/ 4309745 h 6859684"/>
              <a:gd name="connsiteX17" fmla="*/ 5406991 w 6930420"/>
              <a:gd name="connsiteY17" fmla="*/ 4350334 h 6859684"/>
              <a:gd name="connsiteX18" fmla="*/ 5336592 w 6930420"/>
              <a:gd name="connsiteY18" fmla="*/ 4308397 h 6859684"/>
              <a:gd name="connsiteX19" fmla="*/ 3941919 w 6930420"/>
              <a:gd name="connsiteY19" fmla="*/ 1784983 h 6859684"/>
              <a:gd name="connsiteX20" fmla="*/ 2842820 w 6930420"/>
              <a:gd name="connsiteY20" fmla="*/ 5128932 h 6859684"/>
              <a:gd name="connsiteX21" fmla="*/ 2775789 w 6930420"/>
              <a:gd name="connsiteY21" fmla="*/ 5184173 h 6859684"/>
              <a:gd name="connsiteX22" fmla="*/ 2697138 w 6930420"/>
              <a:gd name="connsiteY22" fmla="*/ 5147458 h 6859684"/>
              <a:gd name="connsiteX23" fmla="*/ 1675174 w 6930420"/>
              <a:gd name="connsiteY23" fmla="*/ 3557419 h 6859684"/>
              <a:gd name="connsiteX24" fmla="*/ 210270 w 6930420"/>
              <a:gd name="connsiteY24" fmla="*/ 6696571 h 6859684"/>
              <a:gd name="connsiteX25" fmla="*/ 6859264 w 6930420"/>
              <a:gd name="connsiteY25" fmla="*/ 6696571 h 6859684"/>
              <a:gd name="connsiteX26" fmla="*/ 6859264 w 6930420"/>
              <a:gd name="connsiteY26" fmla="*/ 6859263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930420" h="6859684">
                <a:moveTo>
                  <a:pt x="6859264" y="6859263"/>
                </a:moveTo>
                <a:lnTo>
                  <a:pt x="82609" y="6859263"/>
                </a:lnTo>
                <a:cubicBezTo>
                  <a:pt x="37642" y="6859263"/>
                  <a:pt x="1263" y="6822885"/>
                  <a:pt x="1263" y="6777917"/>
                </a:cubicBezTo>
                <a:lnTo>
                  <a:pt x="1263" y="1263"/>
                </a:lnTo>
                <a:lnTo>
                  <a:pt x="163787" y="1263"/>
                </a:lnTo>
                <a:lnTo>
                  <a:pt x="163787" y="6411439"/>
                </a:lnTo>
                <a:lnTo>
                  <a:pt x="1590123" y="3355317"/>
                </a:lnTo>
                <a:cubicBezTo>
                  <a:pt x="1602586" y="3328538"/>
                  <a:pt x="1628691" y="3310518"/>
                  <a:pt x="1658333" y="3308497"/>
                </a:cubicBezTo>
                <a:cubicBezTo>
                  <a:pt x="1689827" y="3306476"/>
                  <a:pt x="1716268" y="3320791"/>
                  <a:pt x="1732268" y="3345717"/>
                </a:cubicBezTo>
                <a:lnTo>
                  <a:pt x="2741600" y="4916051"/>
                </a:lnTo>
                <a:lnTo>
                  <a:pt x="3845584" y="1557113"/>
                </a:lnTo>
                <a:cubicBezTo>
                  <a:pt x="3855689" y="1526461"/>
                  <a:pt x="3882972" y="1504566"/>
                  <a:pt x="3915140" y="1501535"/>
                </a:cubicBezTo>
                <a:cubicBezTo>
                  <a:pt x="3947308" y="1498335"/>
                  <a:pt x="3978297" y="1514840"/>
                  <a:pt x="3993960" y="1543134"/>
                </a:cubicBezTo>
                <a:lnTo>
                  <a:pt x="5409181" y="4103769"/>
                </a:lnTo>
                <a:lnTo>
                  <a:pt x="6788865" y="1714247"/>
                </a:lnTo>
                <a:lnTo>
                  <a:pt x="6929831" y="1795594"/>
                </a:lnTo>
                <a:lnTo>
                  <a:pt x="5478232" y="4309745"/>
                </a:lnTo>
                <a:cubicBezTo>
                  <a:pt x="5463580" y="4335176"/>
                  <a:pt x="5431075" y="4350165"/>
                  <a:pt x="5406991" y="4350334"/>
                </a:cubicBezTo>
                <a:cubicBezTo>
                  <a:pt x="5377686" y="4349997"/>
                  <a:pt x="5350739" y="4333997"/>
                  <a:pt x="5336592" y="4308397"/>
                </a:cubicBezTo>
                <a:lnTo>
                  <a:pt x="3941919" y="1784983"/>
                </a:lnTo>
                <a:lnTo>
                  <a:pt x="2842820" y="5128932"/>
                </a:lnTo>
                <a:cubicBezTo>
                  <a:pt x="2833052" y="5158742"/>
                  <a:pt x="2806947" y="5180300"/>
                  <a:pt x="2775789" y="5184173"/>
                </a:cubicBezTo>
                <a:cubicBezTo>
                  <a:pt x="2745642" y="5188215"/>
                  <a:pt x="2714316" y="5173900"/>
                  <a:pt x="2697138" y="5147458"/>
                </a:cubicBezTo>
                <a:lnTo>
                  <a:pt x="1675174" y="3557419"/>
                </a:lnTo>
                <a:lnTo>
                  <a:pt x="210270" y="6696571"/>
                </a:lnTo>
                <a:lnTo>
                  <a:pt x="6859264" y="6696571"/>
                </a:lnTo>
                <a:lnTo>
                  <a:pt x="6859264" y="6859263"/>
                </a:ln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0" name="Graphic 604">
            <a:extLst>
              <a:ext uri="{FF2B5EF4-FFF2-40B4-BE49-F238E27FC236}">
                <a16:creationId xmlns:a16="http://schemas.microsoft.com/office/drawing/2014/main" id="{229C142A-6286-6BAD-C3AD-CD798214DE90}"/>
              </a:ext>
            </a:extLst>
          </p:cNvPr>
          <p:cNvSpPr/>
          <p:nvPr/>
        </p:nvSpPr>
        <p:spPr>
          <a:xfrm>
            <a:off x="9557906" y="3989464"/>
            <a:ext cx="186699" cy="252381"/>
          </a:xfrm>
          <a:custGeom>
            <a:avLst/>
            <a:gdLst>
              <a:gd name="connsiteX0" fmla="*/ 2537309 w 5074448"/>
              <a:gd name="connsiteY0" fmla="*/ 6859263 h 6859684"/>
              <a:gd name="connsiteX1" fmla="*/ 2483246 w 5074448"/>
              <a:gd name="connsiteY1" fmla="*/ 6838380 h 6859684"/>
              <a:gd name="connsiteX2" fmla="*/ 1263 w 5074448"/>
              <a:gd name="connsiteY2" fmla="*/ 2537309 h 6859684"/>
              <a:gd name="connsiteX3" fmla="*/ 2537309 w 5074448"/>
              <a:gd name="connsiteY3" fmla="*/ 1263 h 6859684"/>
              <a:gd name="connsiteX4" fmla="*/ 5073354 w 5074448"/>
              <a:gd name="connsiteY4" fmla="*/ 2537309 h 6859684"/>
              <a:gd name="connsiteX5" fmla="*/ 2594234 w 5074448"/>
              <a:gd name="connsiteY5" fmla="*/ 6835685 h 6859684"/>
              <a:gd name="connsiteX6" fmla="*/ 2537309 w 5074448"/>
              <a:gd name="connsiteY6" fmla="*/ 6859263 h 6859684"/>
              <a:gd name="connsiteX7" fmla="*/ 2537309 w 5074448"/>
              <a:gd name="connsiteY7" fmla="*/ 162103 h 6859684"/>
              <a:gd name="connsiteX8" fmla="*/ 161934 w 5074448"/>
              <a:gd name="connsiteY8" fmla="*/ 2537309 h 6859684"/>
              <a:gd name="connsiteX9" fmla="*/ 2534782 w 5074448"/>
              <a:gd name="connsiteY9" fmla="*/ 6666256 h 6859684"/>
              <a:gd name="connsiteX10" fmla="*/ 4912682 w 5074448"/>
              <a:gd name="connsiteY10" fmla="*/ 2537309 h 6859684"/>
              <a:gd name="connsiteX11" fmla="*/ 2537309 w 5074448"/>
              <a:gd name="connsiteY11" fmla="*/ 162103 h 6859684"/>
              <a:gd name="connsiteX12" fmla="*/ 2537309 w 5074448"/>
              <a:gd name="connsiteY12" fmla="*/ 3510599 h 6859684"/>
              <a:gd name="connsiteX13" fmla="*/ 1564018 w 5074448"/>
              <a:gd name="connsiteY13" fmla="*/ 2537309 h 6859684"/>
              <a:gd name="connsiteX14" fmla="*/ 2537309 w 5074448"/>
              <a:gd name="connsiteY14" fmla="*/ 1564018 h 6859684"/>
              <a:gd name="connsiteX15" fmla="*/ 3510599 w 5074448"/>
              <a:gd name="connsiteY15" fmla="*/ 2537309 h 6859684"/>
              <a:gd name="connsiteX16" fmla="*/ 2537309 w 5074448"/>
              <a:gd name="connsiteY16" fmla="*/ 3510599 h 6859684"/>
              <a:gd name="connsiteX17" fmla="*/ 2537309 w 5074448"/>
              <a:gd name="connsiteY17" fmla="*/ 1724689 h 6859684"/>
              <a:gd name="connsiteX18" fmla="*/ 1724689 w 5074448"/>
              <a:gd name="connsiteY18" fmla="*/ 2537309 h 6859684"/>
              <a:gd name="connsiteX19" fmla="*/ 2537309 w 5074448"/>
              <a:gd name="connsiteY19" fmla="*/ 3349928 h 6859684"/>
              <a:gd name="connsiteX20" fmla="*/ 3349928 w 5074448"/>
              <a:gd name="connsiteY20" fmla="*/ 2537309 h 6859684"/>
              <a:gd name="connsiteX21" fmla="*/ 2537309 w 5074448"/>
              <a:gd name="connsiteY21" fmla="*/ 1724689 h 68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74448" h="6859684">
                <a:moveTo>
                  <a:pt x="2537309" y="6859263"/>
                </a:moveTo>
                <a:cubicBezTo>
                  <a:pt x="2517940" y="6859263"/>
                  <a:pt x="2498572" y="6852358"/>
                  <a:pt x="2483246" y="6838380"/>
                </a:cubicBezTo>
                <a:cubicBezTo>
                  <a:pt x="2381858" y="6746254"/>
                  <a:pt x="1263" y="4558836"/>
                  <a:pt x="1263" y="2537309"/>
                </a:cubicBezTo>
                <a:cubicBezTo>
                  <a:pt x="1263" y="1138930"/>
                  <a:pt x="1138762" y="1263"/>
                  <a:pt x="2537309" y="1263"/>
                </a:cubicBezTo>
                <a:cubicBezTo>
                  <a:pt x="3935855" y="1263"/>
                  <a:pt x="5073354" y="1138930"/>
                  <a:pt x="5073354" y="2537309"/>
                </a:cubicBezTo>
                <a:cubicBezTo>
                  <a:pt x="5073354" y="4335849"/>
                  <a:pt x="2695453" y="6734465"/>
                  <a:pt x="2594234" y="6835685"/>
                </a:cubicBezTo>
                <a:cubicBezTo>
                  <a:pt x="2578402" y="6851348"/>
                  <a:pt x="2557855" y="6859263"/>
                  <a:pt x="2537309" y="6859263"/>
                </a:cubicBezTo>
                <a:close/>
                <a:moveTo>
                  <a:pt x="2537309" y="162103"/>
                </a:moveTo>
                <a:cubicBezTo>
                  <a:pt x="1227518" y="162103"/>
                  <a:pt x="161934" y="1227518"/>
                  <a:pt x="161934" y="2537309"/>
                </a:cubicBezTo>
                <a:cubicBezTo>
                  <a:pt x="161934" y="4319008"/>
                  <a:pt x="2169314" y="6317293"/>
                  <a:pt x="2534782" y="6666256"/>
                </a:cubicBezTo>
                <a:cubicBezTo>
                  <a:pt x="2894524" y="6292198"/>
                  <a:pt x="4912682" y="4122969"/>
                  <a:pt x="4912682" y="2537309"/>
                </a:cubicBezTo>
                <a:cubicBezTo>
                  <a:pt x="4912514" y="1227518"/>
                  <a:pt x="3846930" y="162103"/>
                  <a:pt x="2537309" y="162103"/>
                </a:cubicBezTo>
                <a:close/>
                <a:moveTo>
                  <a:pt x="2537309" y="3510599"/>
                </a:moveTo>
                <a:cubicBezTo>
                  <a:pt x="2000559" y="3510599"/>
                  <a:pt x="1564018" y="3073890"/>
                  <a:pt x="1564018" y="2537309"/>
                </a:cubicBezTo>
                <a:cubicBezTo>
                  <a:pt x="1564018" y="2000727"/>
                  <a:pt x="2000559" y="1564018"/>
                  <a:pt x="2537309" y="1564018"/>
                </a:cubicBezTo>
                <a:cubicBezTo>
                  <a:pt x="3074058" y="1564018"/>
                  <a:pt x="3510599" y="2000727"/>
                  <a:pt x="3510599" y="2537309"/>
                </a:cubicBezTo>
                <a:cubicBezTo>
                  <a:pt x="3510599" y="3073890"/>
                  <a:pt x="3074058" y="3510599"/>
                  <a:pt x="2537309" y="3510599"/>
                </a:cubicBezTo>
                <a:close/>
                <a:moveTo>
                  <a:pt x="2537309" y="1724689"/>
                </a:moveTo>
                <a:cubicBezTo>
                  <a:pt x="2089147" y="1724689"/>
                  <a:pt x="1724689" y="2089147"/>
                  <a:pt x="1724689" y="2537309"/>
                </a:cubicBezTo>
                <a:cubicBezTo>
                  <a:pt x="1724689" y="2985470"/>
                  <a:pt x="2089147" y="3349928"/>
                  <a:pt x="2537309" y="3349928"/>
                </a:cubicBezTo>
                <a:cubicBezTo>
                  <a:pt x="2985470" y="3349928"/>
                  <a:pt x="3349928" y="2985470"/>
                  <a:pt x="3349928" y="2537309"/>
                </a:cubicBezTo>
                <a:cubicBezTo>
                  <a:pt x="3349928" y="2089147"/>
                  <a:pt x="2985302" y="1724689"/>
                  <a:pt x="2537309" y="1724689"/>
                </a:cubicBezTo>
                <a:close/>
              </a:path>
            </a:pathLst>
          </a:custGeom>
          <a:solidFill>
            <a:schemeClr val="accent1"/>
          </a:solidFill>
          <a:ln w="9525" cap="flat">
            <a:noFill/>
            <a:prstDash val="solid"/>
            <a:miter/>
          </a:ln>
        </p:spPr>
        <p:txBody>
          <a:bodyPr rtlCol="0" anchor="ctr"/>
          <a:lstStyle/>
          <a:p>
            <a:pPr defTabSz="914229">
              <a:defRPr/>
            </a:pPr>
            <a:endParaRPr lang="en-US" sz="1600" dirty="0">
              <a:solidFill>
                <a:srgbClr val="000000"/>
              </a:solidFill>
              <a:cs typeface="Arial" panose="020B0604020202020204" pitchFamily="34" charset="0"/>
            </a:endParaRPr>
          </a:p>
        </p:txBody>
      </p:sp>
      <p:sp>
        <p:nvSpPr>
          <p:cNvPr id="81" name="Rectangle 80">
            <a:extLst>
              <a:ext uri="{FF2B5EF4-FFF2-40B4-BE49-F238E27FC236}">
                <a16:creationId xmlns:a16="http://schemas.microsoft.com/office/drawing/2014/main" id="{2EC0B331-3401-8175-E73D-CAD1A5AE8C10}"/>
              </a:ext>
            </a:extLst>
          </p:cNvPr>
          <p:cNvSpPr/>
          <p:nvPr/>
        </p:nvSpPr>
        <p:spPr bwMode="auto">
          <a:xfrm>
            <a:off x="4372747" y="1453441"/>
            <a:ext cx="3373871" cy="811937"/>
          </a:xfrm>
          <a:prstGeom prst="rect">
            <a:avLst/>
          </a:prstGeom>
          <a:noFill/>
          <a:ln w="9525">
            <a:solidFill>
              <a:schemeClr val="tx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28" tIns="91428" rIns="91428" bIns="91428" numCol="1" rtlCol="0" anchor="t" anchorCtr="0" compatLnSpc="1">
            <a:prstTxWarp prst="textNoShape">
              <a:avLst/>
            </a:prstTxWarp>
          </a:bodyPr>
          <a:lstStyle/>
          <a:p>
            <a:pPr defTabSz="914473" fontAlgn="base">
              <a:spcBef>
                <a:spcPct val="0"/>
              </a:spcBef>
              <a:spcAft>
                <a:spcPct val="0"/>
              </a:spcAft>
            </a:pPr>
            <a:endParaRPr lang="en-US" sz="1200" dirty="0">
              <a:solidFill>
                <a:srgbClr val="FFFFFF"/>
              </a:solidFill>
              <a:cs typeface="Arial" panose="020B0604020202020204" pitchFamily="34" charset="0"/>
            </a:endParaRPr>
          </a:p>
        </p:txBody>
      </p:sp>
      <p:pic>
        <p:nvPicPr>
          <p:cNvPr id="2" name="Picture 1" descr="A red sign with white text&#10;&#10;Description automatically generated">
            <a:extLst>
              <a:ext uri="{FF2B5EF4-FFF2-40B4-BE49-F238E27FC236}">
                <a16:creationId xmlns:a16="http://schemas.microsoft.com/office/drawing/2014/main" id="{AF058A22-353A-FD82-2243-1148C64E19CD}"/>
              </a:ext>
            </a:extLst>
          </p:cNvPr>
          <p:cNvPicPr/>
          <p:nvPr/>
        </p:nvPicPr>
        <p:blipFill>
          <a:blip r:embed="rId8"/>
          <a:stretch>
            <a:fillRect/>
          </a:stretch>
        </p:blipFill>
        <p:spPr>
          <a:xfrm>
            <a:off x="10346471" y="780518"/>
            <a:ext cx="1841812" cy="306794"/>
          </a:xfrm>
          <a:prstGeom prst="rect">
            <a:avLst/>
          </a:prstGeom>
        </p:spPr>
      </p:pic>
    </p:spTree>
    <p:extLst>
      <p:ext uri="{BB962C8B-B14F-4D97-AF65-F5344CB8AC3E}">
        <p14:creationId xmlns:p14="http://schemas.microsoft.com/office/powerpoint/2010/main" val="2524306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03673" y="1919662"/>
            <a:ext cx="10130482" cy="3539430"/>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trust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a:lnSpc>
                <a:spcPct val="150000"/>
              </a:lnSpc>
              <a:defRPr/>
            </a:pPr>
            <a:r>
              <a:rPr lang="sr-Latn-RS" sz="3200" b="1" spc="-150" dirty="0" err="1">
                <a:solidFill>
                  <a:srgbClr val="17172B"/>
                </a:solidFill>
                <a:latin typeface="Arial" panose="020B0604020202020204" pitchFamily="34" charset="0"/>
                <a:cs typeface="Arial" panose="020B0604020202020204" pitchFamily="34" charset="0"/>
              </a:rPr>
              <a:t>How</a:t>
            </a:r>
            <a:r>
              <a:rPr lang="sr-Latn-RS" sz="3200" b="1" spc="-150" dirty="0">
                <a:solidFill>
                  <a:srgbClr val="17172B"/>
                </a:solidFill>
                <a:latin typeface="Arial" panose="020B0604020202020204" pitchFamily="34" charset="0"/>
                <a:cs typeface="Arial" panose="020B0604020202020204" pitchFamily="34" charset="0"/>
              </a:rPr>
              <a:t> to </a:t>
            </a:r>
            <a:r>
              <a:rPr lang="sr-Latn-RS" sz="3200" b="1" spc="-150" dirty="0" err="1">
                <a:solidFill>
                  <a:srgbClr val="17172B"/>
                </a:solidFill>
                <a:latin typeface="Arial" panose="020B0604020202020204" pitchFamily="34" charset="0"/>
                <a:cs typeface="Arial" panose="020B0604020202020204" pitchFamily="34" charset="0"/>
              </a:rPr>
              <a:t>enforce</a:t>
            </a:r>
            <a:r>
              <a:rPr lang="sr-Latn-RS" sz="3200" b="1" spc="-150" dirty="0">
                <a:solidFill>
                  <a:srgbClr val="17172B"/>
                </a:solidFill>
                <a:latin typeface="Arial" panose="020B0604020202020204" pitchFamily="34" charset="0"/>
                <a:cs typeface="Arial" panose="020B0604020202020204" pitchFamily="34" charset="0"/>
              </a:rPr>
              <a:t> data </a:t>
            </a:r>
            <a:r>
              <a:rPr lang="sr-Latn-RS" sz="3200" b="1" spc="-150" dirty="0" err="1">
                <a:solidFill>
                  <a:srgbClr val="17172B"/>
                </a:solidFill>
                <a:latin typeface="Arial" panose="020B0604020202020204" pitchFamily="34" charset="0"/>
                <a:cs typeface="Arial" panose="020B0604020202020204" pitchFamily="34" charset="0"/>
              </a:rPr>
              <a:t>quality</a:t>
            </a:r>
            <a:r>
              <a:rPr lang="sr-Latn-RS" sz="3200" b="1" spc="-150" dirty="0">
                <a:solidFill>
                  <a:srgbClr val="17172B"/>
                </a:solidFill>
                <a:latin typeface="Arial" panose="020B0604020202020204" pitchFamily="34" charset="0"/>
                <a:cs typeface="Arial" panose="020B0604020202020204" pitchFamily="34" charset="0"/>
              </a:rPr>
              <a:t>?</a:t>
            </a:r>
          </a:p>
          <a:p>
            <a:pPr>
              <a:lnSpc>
                <a:spcPct val="150000"/>
              </a:lnSpc>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How</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to be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proactive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and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generate</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3200" b="1"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meaningfull</a:t>
            </a:r>
            <a:r>
              <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p:txBody>
      </p:sp>
      <p:pic>
        <p:nvPicPr>
          <p:cNvPr id="2" name="Picture 2" descr="undefined">
            <a:extLst>
              <a:ext uri="{FF2B5EF4-FFF2-40B4-BE49-F238E27FC236}">
                <a16:creationId xmlns:a16="http://schemas.microsoft.com/office/drawing/2014/main" id="{D16219DF-E7A1-4430-95FF-047967764F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undefined">
            <a:extLst>
              <a:ext uri="{FF2B5EF4-FFF2-40B4-BE49-F238E27FC236}">
                <a16:creationId xmlns:a16="http://schemas.microsoft.com/office/drawing/2014/main" id="{182516AD-B342-19E2-793B-48D067DF37D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784302"/>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undefined">
            <a:extLst>
              <a:ext uri="{FF2B5EF4-FFF2-40B4-BE49-F238E27FC236}">
                <a16:creationId xmlns:a16="http://schemas.microsoft.com/office/drawing/2014/main" id="{FB61307B-49EC-071B-E98D-8B1ABC44B1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09841" y="4181842"/>
            <a:ext cx="492716" cy="51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244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4" name="TextBox 3">
            <a:extLst>
              <a:ext uri="{FF2B5EF4-FFF2-40B4-BE49-F238E27FC236}">
                <a16:creationId xmlns:a16="http://schemas.microsoft.com/office/drawing/2014/main" id="{9C8C4529-E66F-F4D7-024A-406E1B3482B4}"/>
              </a:ext>
            </a:extLst>
          </p:cNvPr>
          <p:cNvSpPr txBox="1"/>
          <p:nvPr/>
        </p:nvSpPr>
        <p:spPr>
          <a:xfrm>
            <a:off x="803673" y="1919662"/>
            <a:ext cx="10130482" cy="4801314"/>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noProof="0" dirty="0" err="1">
                <a:solidFill>
                  <a:srgbClr val="17172B"/>
                </a:solidFill>
                <a:latin typeface="Arial" panose="020B0604020202020204" pitchFamily="34" charset="0"/>
                <a:cs typeface="Arial" panose="020B0604020202020204" pitchFamily="34" charset="0"/>
              </a:rPr>
              <a:t>Define</a:t>
            </a:r>
            <a:r>
              <a:rPr lang="sr-Latn-RS" sz="3200" b="1" spc="-150" noProof="0" dirty="0">
                <a:solidFill>
                  <a:srgbClr val="17172B"/>
                </a:solidFill>
                <a:latin typeface="Arial" panose="020B0604020202020204" pitchFamily="34" charset="0"/>
                <a:cs typeface="Arial" panose="020B0604020202020204" pitchFamily="34" charset="0"/>
              </a:rPr>
              <a:t> </a:t>
            </a:r>
            <a:r>
              <a:rPr lang="sr-Latn-RS" sz="3200" b="1" spc="-150" noProof="0" dirty="0" err="1">
                <a:solidFill>
                  <a:srgbClr val="17172B"/>
                </a:solidFill>
                <a:latin typeface="Arial" panose="020B0604020202020204" pitchFamily="34" charset="0"/>
                <a:cs typeface="Arial" panose="020B0604020202020204" pitchFamily="34" charset="0"/>
              </a:rPr>
              <a:t>your</a:t>
            </a:r>
            <a:r>
              <a:rPr lang="sr-Latn-RS" sz="3200" b="1" spc="-150" noProof="0" dirty="0">
                <a:solidFill>
                  <a:srgbClr val="17172B"/>
                </a:solidFill>
                <a:latin typeface="Arial" panose="020B0604020202020204" pitchFamily="34" charset="0"/>
                <a:cs typeface="Arial" panose="020B0604020202020204" pitchFamily="34" charset="0"/>
              </a:rPr>
              <a:t> ESG </a:t>
            </a:r>
            <a:r>
              <a:rPr lang="sr-Latn-RS" sz="3200" b="1" spc="-150" noProof="0" dirty="0" err="1">
                <a:solidFill>
                  <a:srgbClr val="17172B"/>
                </a:solidFill>
                <a:latin typeface="Arial" panose="020B0604020202020204" pitchFamily="34" charset="0"/>
                <a:cs typeface="Arial" panose="020B0604020202020204" pitchFamily="34" charset="0"/>
              </a:rPr>
              <a:t>goals</a:t>
            </a:r>
            <a:r>
              <a:rPr lang="sr-Latn-RS" sz="3200" b="1" spc="-150" noProof="0" dirty="0">
                <a:solidFill>
                  <a:srgbClr val="17172B"/>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solidFill>
                  <a:srgbClr val="17172B"/>
                </a:solidFill>
                <a:latin typeface="Arial" panose="020B0604020202020204" pitchFamily="34" charset="0"/>
                <a:cs typeface="Arial" panose="020B0604020202020204" pitchFamily="34" charset="0"/>
              </a:rPr>
              <a:t>Collect</a:t>
            </a:r>
            <a:r>
              <a:rPr lang="sr-Latn-RS" sz="3200" b="1" spc="-150" dirty="0">
                <a:solidFill>
                  <a:srgbClr val="17172B"/>
                </a:solidFill>
                <a:latin typeface="Arial" panose="020B0604020202020204" pitchFamily="34" charset="0"/>
                <a:cs typeface="Arial" panose="020B0604020202020204" pitchFamily="34" charset="0"/>
              </a:rPr>
              <a:t> and </a:t>
            </a:r>
            <a:r>
              <a:rPr lang="sr-Latn-RS" sz="3200" b="1" spc="-150" dirty="0" err="1">
                <a:solidFill>
                  <a:srgbClr val="17172B"/>
                </a:solidFill>
                <a:latin typeface="Arial" panose="020B0604020202020204" pitchFamily="34" charset="0"/>
                <a:cs typeface="Arial" panose="020B0604020202020204" pitchFamily="34" charset="0"/>
              </a:rPr>
              <a:t>analyze</a:t>
            </a:r>
            <a:r>
              <a:rPr lang="sr-Latn-RS" sz="3200" b="1" spc="-150" dirty="0">
                <a:solidFill>
                  <a:srgbClr val="17172B"/>
                </a:solidFill>
                <a:latin typeface="Arial" panose="020B0604020202020204" pitchFamily="34" charset="0"/>
                <a:cs typeface="Arial" panose="020B0604020202020204" pitchFamily="34" charset="0"/>
              </a:rPr>
              <a:t> data </a:t>
            </a:r>
            <a:r>
              <a:rPr lang="sr-Latn-RS" sz="2000" b="1" spc="-150" dirty="0">
                <a:solidFill>
                  <a:srgbClr val="17172B"/>
                </a:solidFill>
                <a:latin typeface="Arial" panose="020B0604020202020204" pitchFamily="34" charset="0"/>
                <a:cs typeface="Arial" panose="020B0604020202020204" pitchFamily="34" charset="0"/>
              </a:rPr>
              <a:t>(</a:t>
            </a:r>
            <a:r>
              <a:rPr lang="sr-Latn-RS" sz="2000" b="1" spc="-150" dirty="0" err="1">
                <a:solidFill>
                  <a:srgbClr val="17172B"/>
                </a:solidFill>
                <a:latin typeface="Arial" panose="020B0604020202020204" pitchFamily="34" charset="0"/>
                <a:cs typeface="Arial" panose="020B0604020202020204" pitchFamily="34" charset="0"/>
              </a:rPr>
              <a:t>directly</a:t>
            </a:r>
            <a:r>
              <a:rPr lang="sr-Latn-RS" sz="2000" b="1" spc="-150" dirty="0">
                <a:solidFill>
                  <a:srgbClr val="17172B"/>
                </a:solidFill>
                <a:latin typeface="Arial" panose="020B0604020202020204" pitchFamily="34" charset="0"/>
                <a:cs typeface="Arial" panose="020B0604020202020204" pitchFamily="34" charset="0"/>
              </a:rPr>
              <a:t> </a:t>
            </a:r>
            <a:r>
              <a:rPr lang="sr-Latn-RS" sz="2000" b="1" spc="-150" dirty="0" err="1">
                <a:solidFill>
                  <a:srgbClr val="17172B"/>
                </a:solidFill>
                <a:latin typeface="Arial" panose="020B0604020202020204" pitchFamily="34" charset="0"/>
                <a:cs typeface="Arial" panose="020B0604020202020204" pitchFamily="34" charset="0"/>
              </a:rPr>
              <a:t>or</a:t>
            </a:r>
            <a:r>
              <a:rPr lang="sr-Latn-RS" sz="2000" b="1" spc="-150" dirty="0">
                <a:solidFill>
                  <a:srgbClr val="17172B"/>
                </a:solidFill>
                <a:latin typeface="Arial" panose="020B0604020202020204" pitchFamily="34" charset="0"/>
                <a:cs typeface="Arial" panose="020B0604020202020204" pitchFamily="34" charset="0"/>
              </a:rPr>
              <a:t> </a:t>
            </a:r>
            <a:r>
              <a:rPr lang="sr-Latn-RS" sz="2000" b="1" spc="-150" dirty="0" err="1">
                <a:solidFill>
                  <a:srgbClr val="17172B"/>
                </a:solidFill>
                <a:latin typeface="Arial" panose="020B0604020202020204" pitchFamily="34" charset="0"/>
                <a:cs typeface="Arial" panose="020B0604020202020204" pitchFamily="34" charset="0"/>
              </a:rPr>
              <a:t>via</a:t>
            </a:r>
            <a:r>
              <a:rPr lang="sr-Latn-RS" sz="2000" b="1" spc="-150" dirty="0">
                <a:solidFill>
                  <a:srgbClr val="17172B"/>
                </a:solidFill>
                <a:latin typeface="Arial" panose="020B0604020202020204" pitchFamily="34" charset="0"/>
                <a:cs typeface="Arial" panose="020B0604020202020204" pitchFamily="34" charset="0"/>
              </a:rPr>
              <a:t> Data </a:t>
            </a:r>
            <a:r>
              <a:rPr lang="sr-Latn-RS" sz="2000" b="1" spc="-150" dirty="0" err="1">
                <a:solidFill>
                  <a:srgbClr val="17172B"/>
                </a:solidFill>
                <a:latin typeface="Arial" panose="020B0604020202020204" pitchFamily="34" charset="0"/>
                <a:cs typeface="Arial" panose="020B0604020202020204" pitchFamily="34" charset="0"/>
              </a:rPr>
              <a:t>Lakehouse</a:t>
            </a:r>
            <a:r>
              <a:rPr lang="sr-Latn-RS" sz="2000" b="1" spc="-150" dirty="0">
                <a:solidFill>
                  <a:srgbClr val="17172B"/>
                </a:solidFill>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a:solidFill>
                  <a:srgbClr val="17172B"/>
                </a:solidFill>
                <a:latin typeface="Arial" panose="020B0604020202020204" pitchFamily="34" charset="0"/>
                <a:cs typeface="Arial" panose="020B0604020202020204" pitchFamily="34" charset="0"/>
              </a:rPr>
              <a:t>Plan and </a:t>
            </a:r>
            <a:r>
              <a:rPr lang="sr-Latn-RS" sz="3200" b="1" spc="-150" dirty="0" err="1">
                <a:solidFill>
                  <a:srgbClr val="17172B"/>
                </a:solidFill>
                <a:latin typeface="Arial" panose="020B0604020202020204" pitchFamily="34" charset="0"/>
                <a:cs typeface="Arial" panose="020B0604020202020204" pitchFamily="34" charset="0"/>
              </a:rPr>
              <a:t>budget</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with</a:t>
            </a:r>
            <a:r>
              <a:rPr lang="sr-Latn-RS" sz="3200" b="1" spc="-150" dirty="0">
                <a:solidFill>
                  <a:srgbClr val="17172B"/>
                </a:solidFill>
                <a:latin typeface="Arial" panose="020B0604020202020204" pitchFamily="34" charset="0"/>
                <a:cs typeface="Arial" panose="020B0604020202020204" pitchFamily="34" charset="0"/>
              </a:rPr>
              <a:t> ESG as </a:t>
            </a:r>
            <a:r>
              <a:rPr lang="sr-Latn-RS" sz="3200" b="1" spc="-150" dirty="0" err="1">
                <a:solidFill>
                  <a:srgbClr val="17172B"/>
                </a:solidFill>
                <a:latin typeface="Arial" panose="020B0604020202020204" pitchFamily="34" charset="0"/>
                <a:cs typeface="Arial" panose="020B0604020202020204" pitchFamily="34" charset="0"/>
              </a:rPr>
              <a:t>guideline</a:t>
            </a:r>
            <a:endParaRPr lang="sr-Latn-RS" sz="3200" b="1" spc="-150" dirty="0">
              <a:solidFill>
                <a:srgbClr val="17172B"/>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solidFill>
                  <a:srgbClr val="17172B"/>
                </a:solidFill>
                <a:latin typeface="Arial" panose="020B0604020202020204" pitchFamily="34" charset="0"/>
                <a:cs typeface="Arial" panose="020B0604020202020204" pitchFamily="34" charset="0"/>
              </a:rPr>
              <a:t>Generate</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reports</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for</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any</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framework</a:t>
            </a:r>
            <a:r>
              <a:rPr lang="sr-Latn-RS" sz="3200" b="1" spc="-150" dirty="0">
                <a:solidFill>
                  <a:srgbClr val="17172B"/>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3200" b="1" spc="-150" dirty="0" err="1">
                <a:solidFill>
                  <a:srgbClr val="17172B"/>
                </a:solidFill>
                <a:latin typeface="Arial" panose="020B0604020202020204" pitchFamily="34" charset="0"/>
                <a:cs typeface="Arial" panose="020B0604020202020204" pitchFamily="34" charset="0"/>
              </a:rPr>
              <a:t>Get</a:t>
            </a:r>
            <a:r>
              <a:rPr lang="sr-Latn-RS" sz="3200" b="1" spc="-150" dirty="0">
                <a:solidFill>
                  <a:srgbClr val="17172B"/>
                </a:solidFill>
                <a:latin typeface="Arial" panose="020B0604020202020204" pitchFamily="34" charset="0"/>
                <a:cs typeface="Arial" panose="020B0604020202020204" pitchFamily="34" charset="0"/>
              </a:rPr>
              <a:t> </a:t>
            </a:r>
            <a:r>
              <a:rPr lang="sr-Latn-RS" sz="3200" b="1" spc="-150" dirty="0" err="1">
                <a:solidFill>
                  <a:srgbClr val="17172B"/>
                </a:solidFill>
                <a:latin typeface="Arial" panose="020B0604020202020204" pitchFamily="34" charset="0"/>
                <a:cs typeface="Arial" panose="020B0604020202020204" pitchFamily="34" charset="0"/>
              </a:rPr>
              <a:t>certified</a:t>
            </a:r>
            <a:r>
              <a:rPr lang="sr-Latn-RS" sz="2000" b="1" spc="-150" dirty="0">
                <a:solidFill>
                  <a:srgbClr val="17172B"/>
                </a:solidFill>
                <a:latin typeface="Arial" panose="020B0604020202020204" pitchFamily="34" charset="0"/>
                <a:cs typeface="Arial" panose="020B0604020202020204" pitchFamily="34" charset="0"/>
              </a:rPr>
              <a:t>*</a:t>
            </a:r>
            <a:r>
              <a:rPr lang="sr-Latn-RS" sz="3200" b="1" spc="-150" dirty="0">
                <a:solidFill>
                  <a:srgbClr val="17172B"/>
                </a:solidFill>
                <a:latin typeface="Arial" panose="020B0604020202020204" pitchFamily="34" charset="0"/>
                <a:cs typeface="Arial" panose="020B0604020202020204" pitchFamily="34" charset="0"/>
              </a:rPr>
              <a:t> and </a:t>
            </a:r>
            <a:r>
              <a:rPr lang="sr-Latn-RS" sz="3200" b="1" spc="-150" dirty="0" err="1">
                <a:solidFill>
                  <a:srgbClr val="17172B"/>
                </a:solidFill>
                <a:latin typeface="Arial" panose="020B0604020202020204" pitchFamily="34" charset="0"/>
                <a:cs typeface="Arial" panose="020B0604020202020204" pitchFamily="34" charset="0"/>
              </a:rPr>
              <a:t>compliant</a:t>
            </a:r>
            <a:endParaRPr lang="sr-Latn-RS" sz="3200" b="1" spc="-150" dirty="0">
              <a:solidFill>
                <a:srgbClr val="17172B"/>
              </a:solidFill>
              <a:latin typeface="Arial" panose="020B0604020202020204" pitchFamily="34" charset="0"/>
              <a:cs typeface="Arial" panose="020B0604020202020204" pitchFamily="34" charset="0"/>
            </a:endParaRPr>
          </a:p>
          <a:p>
            <a:pPr>
              <a:lnSpc>
                <a:spcPct val="150000"/>
              </a:lnSpc>
              <a:defRPr/>
            </a:pPr>
            <a:endParaRPr kumimoji="0" lang="sr-Latn-RS" sz="3200" b="1"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12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*ISO14001</a:t>
            </a:r>
          </a:p>
        </p:txBody>
      </p:sp>
      <p:pic>
        <p:nvPicPr>
          <p:cNvPr id="2" name="Picture 2" descr="undefined">
            <a:extLst>
              <a:ext uri="{FF2B5EF4-FFF2-40B4-BE49-F238E27FC236}">
                <a16:creationId xmlns:a16="http://schemas.microsoft.com/office/drawing/2014/main" id="{D16219DF-E7A1-4430-95FF-047967764F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088995"/>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undefined">
            <a:extLst>
              <a:ext uri="{FF2B5EF4-FFF2-40B4-BE49-F238E27FC236}">
                <a16:creationId xmlns:a16="http://schemas.microsoft.com/office/drawing/2014/main" id="{5075E9AD-11A4-E718-D3CD-6110FE7051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2774086"/>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undefined">
            <a:extLst>
              <a:ext uri="{FF2B5EF4-FFF2-40B4-BE49-F238E27FC236}">
                <a16:creationId xmlns:a16="http://schemas.microsoft.com/office/drawing/2014/main" id="{0A670B4C-84C9-2FED-B455-6C3212A2D8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3459177"/>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undefined">
            <a:extLst>
              <a:ext uri="{FF2B5EF4-FFF2-40B4-BE49-F238E27FC236}">
                <a16:creationId xmlns:a16="http://schemas.microsoft.com/office/drawing/2014/main" id="{C0D5F79B-1E8D-94C6-8FD3-EA2AE38CB3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4144268"/>
            <a:ext cx="492716" cy="5157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undefined">
            <a:extLst>
              <a:ext uri="{FF2B5EF4-FFF2-40B4-BE49-F238E27FC236}">
                <a16:creationId xmlns:a16="http://schemas.microsoft.com/office/drawing/2014/main" id="{BAFEF177-4FFF-B474-1B46-04FD89EBD8C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05297" y="4833140"/>
            <a:ext cx="492716" cy="51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184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13" name="TextBox 12">
            <a:extLst>
              <a:ext uri="{FF2B5EF4-FFF2-40B4-BE49-F238E27FC236}">
                <a16:creationId xmlns:a16="http://schemas.microsoft.com/office/drawing/2014/main" id="{4E1D94D7-D075-23E8-9C95-E9AC287DF8A6}"/>
              </a:ext>
            </a:extLst>
          </p:cNvPr>
          <p:cNvSpPr txBox="1"/>
          <p:nvPr/>
        </p:nvSpPr>
        <p:spPr>
          <a:xfrm>
            <a:off x="3842912" y="801030"/>
            <a:ext cx="4823568" cy="557530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C</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entralize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A</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ccess</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different</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types</a:t>
            </a:r>
            <a:endPar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I</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ncrease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value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of</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available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Use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 to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simplify</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our</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work</a:t>
            </a:r>
            <a:endPar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T</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rust</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your</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a:lnSpc>
                <a:spcPct val="150000"/>
              </a:lnSpc>
              <a:defRPr/>
            </a:pPr>
            <a:r>
              <a:rPr lang="sr-Latn-RS" sz="2000" spc="-150" dirty="0" err="1">
                <a:solidFill>
                  <a:srgbClr val="17172B"/>
                </a:solidFill>
                <a:latin typeface="Arial" panose="020B0604020202020204" pitchFamily="34" charset="0"/>
                <a:cs typeface="Arial" panose="020B0604020202020204" pitchFamily="34" charset="0"/>
              </a:rPr>
              <a:t>Enforce</a:t>
            </a:r>
            <a:r>
              <a:rPr lang="sr-Latn-RS" sz="2000" spc="-150" dirty="0">
                <a:solidFill>
                  <a:srgbClr val="17172B"/>
                </a:solidFill>
                <a:latin typeface="Arial" panose="020B0604020202020204" pitchFamily="34" charset="0"/>
                <a:cs typeface="Arial" panose="020B0604020202020204" pitchFamily="34" charset="0"/>
              </a:rPr>
              <a:t> data </a:t>
            </a:r>
            <a:r>
              <a:rPr lang="sr-Latn-RS" sz="2000" spc="-150" dirty="0" err="1">
                <a:solidFill>
                  <a:srgbClr val="17172B"/>
                </a:solidFill>
                <a:latin typeface="Arial" panose="020B0604020202020204" pitchFamily="34" charset="0"/>
                <a:cs typeface="Arial" panose="020B0604020202020204" pitchFamily="34" charset="0"/>
              </a:rPr>
              <a:t>quality</a:t>
            </a:r>
            <a:endPar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Be p</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roactive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and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generate</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a:t>
            </a:r>
            <a:r>
              <a:rPr kumimoji="0" lang="sr-Latn-RS" sz="2000" i="0" u="none" strike="noStrike" kern="1200" cap="none" spc="-150" normalizeH="0" baseline="0" noProof="0" dirty="0" err="1">
                <a:ln>
                  <a:noFill/>
                </a:ln>
                <a:solidFill>
                  <a:srgbClr val="17172B"/>
                </a:solidFill>
                <a:effectLst/>
                <a:uLnTx/>
                <a:uFillTx/>
                <a:latin typeface="Arial" panose="020B0604020202020204" pitchFamily="34" charset="0"/>
                <a:ea typeface="+mn-ea"/>
                <a:cs typeface="Arial" panose="020B0604020202020204" pitchFamily="34" charset="0"/>
              </a:rPr>
              <a:t>meaningfull</a:t>
            </a:r>
            <a:r>
              <a:rPr kumimoji="0" lang="sr-Latn-RS" sz="2000" i="0" u="none" strike="noStrike" kern="1200" cap="none" spc="-150" normalizeH="0" baseline="0" noProof="0" dirty="0">
                <a:ln>
                  <a:noFill/>
                </a:ln>
                <a:solidFill>
                  <a:srgbClr val="17172B"/>
                </a:solidFill>
                <a:effectLst/>
                <a:uLnTx/>
                <a:uFillTx/>
                <a:latin typeface="Arial" panose="020B0604020202020204" pitchFamily="34" charset="0"/>
                <a:ea typeface="+mn-ea"/>
                <a:cs typeface="Arial" panose="020B0604020202020204" pitchFamily="34" charset="0"/>
              </a:rPr>
              <a:t> data</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noProof="0" dirty="0" err="1">
                <a:solidFill>
                  <a:srgbClr val="17172B"/>
                </a:solidFill>
                <a:latin typeface="Arial" panose="020B0604020202020204" pitchFamily="34" charset="0"/>
                <a:cs typeface="Arial" panose="020B0604020202020204" pitchFamily="34" charset="0"/>
              </a:rPr>
              <a:t>Define</a:t>
            </a:r>
            <a:r>
              <a:rPr lang="sr-Latn-RS" sz="2000" spc="-150" noProof="0" dirty="0">
                <a:solidFill>
                  <a:srgbClr val="17172B"/>
                </a:solidFill>
                <a:latin typeface="Arial" panose="020B0604020202020204" pitchFamily="34" charset="0"/>
                <a:cs typeface="Arial" panose="020B0604020202020204" pitchFamily="34" charset="0"/>
              </a:rPr>
              <a:t> </a:t>
            </a:r>
            <a:r>
              <a:rPr lang="sr-Latn-RS" sz="2000" spc="-150" noProof="0" dirty="0" err="1">
                <a:solidFill>
                  <a:srgbClr val="17172B"/>
                </a:solidFill>
                <a:latin typeface="Arial" panose="020B0604020202020204" pitchFamily="34" charset="0"/>
                <a:cs typeface="Arial" panose="020B0604020202020204" pitchFamily="34" charset="0"/>
              </a:rPr>
              <a:t>your</a:t>
            </a:r>
            <a:r>
              <a:rPr lang="sr-Latn-RS" sz="2000" spc="-150" noProof="0" dirty="0">
                <a:solidFill>
                  <a:srgbClr val="17172B"/>
                </a:solidFill>
                <a:latin typeface="Arial" panose="020B0604020202020204" pitchFamily="34" charset="0"/>
                <a:cs typeface="Arial" panose="020B0604020202020204" pitchFamily="34" charset="0"/>
              </a:rPr>
              <a:t> ESG </a:t>
            </a:r>
            <a:r>
              <a:rPr lang="sr-Latn-RS" sz="2000" spc="-150" noProof="0" dirty="0" err="1">
                <a:solidFill>
                  <a:srgbClr val="17172B"/>
                </a:solidFill>
                <a:latin typeface="Arial" panose="020B0604020202020204" pitchFamily="34" charset="0"/>
                <a:cs typeface="Arial" panose="020B0604020202020204" pitchFamily="34" charset="0"/>
              </a:rPr>
              <a:t>goals</a:t>
            </a:r>
            <a:r>
              <a:rPr lang="sr-Latn-RS" sz="2000" spc="-150" noProof="0" dirty="0">
                <a:solidFill>
                  <a:srgbClr val="17172B"/>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err="1">
                <a:solidFill>
                  <a:srgbClr val="17172B"/>
                </a:solidFill>
                <a:latin typeface="Arial" panose="020B0604020202020204" pitchFamily="34" charset="0"/>
                <a:cs typeface="Arial" panose="020B0604020202020204" pitchFamily="34" charset="0"/>
              </a:rPr>
              <a:t>Collect</a:t>
            </a:r>
            <a:r>
              <a:rPr lang="sr-Latn-RS" sz="2000" spc="-150" dirty="0">
                <a:solidFill>
                  <a:srgbClr val="17172B"/>
                </a:solidFill>
                <a:latin typeface="Arial" panose="020B0604020202020204" pitchFamily="34" charset="0"/>
                <a:cs typeface="Arial" panose="020B0604020202020204" pitchFamily="34" charset="0"/>
              </a:rPr>
              <a:t> and </a:t>
            </a:r>
            <a:r>
              <a:rPr lang="sr-Latn-RS" sz="2000" spc="-150" dirty="0" err="1">
                <a:solidFill>
                  <a:srgbClr val="17172B"/>
                </a:solidFill>
                <a:latin typeface="Arial" panose="020B0604020202020204" pitchFamily="34" charset="0"/>
                <a:cs typeface="Arial" panose="020B0604020202020204" pitchFamily="34" charset="0"/>
              </a:rPr>
              <a:t>analyze</a:t>
            </a:r>
            <a:r>
              <a:rPr lang="sr-Latn-RS" sz="2000" spc="-150" dirty="0">
                <a:solidFill>
                  <a:srgbClr val="17172B"/>
                </a:solidFill>
                <a:latin typeface="Arial" panose="020B0604020202020204" pitchFamily="34" charset="0"/>
                <a:cs typeface="Arial" panose="020B0604020202020204" pitchFamily="34" charset="0"/>
              </a:rPr>
              <a:t> data </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a:solidFill>
                  <a:srgbClr val="17172B"/>
                </a:solidFill>
                <a:latin typeface="Arial" panose="020B0604020202020204" pitchFamily="34" charset="0"/>
                <a:cs typeface="Arial" panose="020B0604020202020204" pitchFamily="34" charset="0"/>
              </a:rPr>
              <a:t>Plan and </a:t>
            </a:r>
            <a:r>
              <a:rPr lang="sr-Latn-RS" sz="2000" spc="-150" dirty="0" err="1">
                <a:solidFill>
                  <a:srgbClr val="17172B"/>
                </a:solidFill>
                <a:latin typeface="Arial" panose="020B0604020202020204" pitchFamily="34" charset="0"/>
                <a:cs typeface="Arial" panose="020B0604020202020204" pitchFamily="34" charset="0"/>
              </a:rPr>
              <a:t>budget</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with</a:t>
            </a:r>
            <a:r>
              <a:rPr lang="sr-Latn-RS" sz="2000" spc="-150" dirty="0">
                <a:solidFill>
                  <a:srgbClr val="17172B"/>
                </a:solidFill>
                <a:latin typeface="Arial" panose="020B0604020202020204" pitchFamily="34" charset="0"/>
                <a:cs typeface="Arial" panose="020B0604020202020204" pitchFamily="34" charset="0"/>
              </a:rPr>
              <a:t> ESG as </a:t>
            </a:r>
            <a:r>
              <a:rPr lang="sr-Latn-RS" sz="2000" spc="-150" dirty="0" err="1">
                <a:solidFill>
                  <a:srgbClr val="17172B"/>
                </a:solidFill>
                <a:latin typeface="Arial" panose="020B0604020202020204" pitchFamily="34" charset="0"/>
                <a:cs typeface="Arial" panose="020B0604020202020204" pitchFamily="34" charset="0"/>
              </a:rPr>
              <a:t>guideline</a:t>
            </a:r>
            <a:endParaRPr lang="sr-Latn-RS" sz="2000" spc="-150" dirty="0">
              <a:solidFill>
                <a:srgbClr val="17172B"/>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err="1">
                <a:solidFill>
                  <a:srgbClr val="17172B"/>
                </a:solidFill>
                <a:latin typeface="Arial" panose="020B0604020202020204" pitchFamily="34" charset="0"/>
                <a:cs typeface="Arial" panose="020B0604020202020204" pitchFamily="34" charset="0"/>
              </a:rPr>
              <a:t>Generate</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reports</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for</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any</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framework</a:t>
            </a:r>
            <a:r>
              <a:rPr lang="sr-Latn-RS" sz="2000" spc="-150" dirty="0">
                <a:solidFill>
                  <a:srgbClr val="17172B"/>
                </a:solidFill>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50000"/>
              </a:lnSpc>
              <a:spcBef>
                <a:spcPts val="0"/>
              </a:spcBef>
              <a:spcAft>
                <a:spcPts val="0"/>
              </a:spcAft>
              <a:buClrTx/>
              <a:buSzTx/>
              <a:buFontTx/>
              <a:buNone/>
              <a:tabLst/>
              <a:defRPr/>
            </a:pPr>
            <a:r>
              <a:rPr lang="sr-Latn-RS" sz="2000" spc="-150" dirty="0" err="1">
                <a:solidFill>
                  <a:srgbClr val="17172B"/>
                </a:solidFill>
                <a:latin typeface="Arial" panose="020B0604020202020204" pitchFamily="34" charset="0"/>
                <a:cs typeface="Arial" panose="020B0604020202020204" pitchFamily="34" charset="0"/>
              </a:rPr>
              <a:t>Get</a:t>
            </a:r>
            <a:r>
              <a:rPr lang="sr-Latn-RS" sz="2000" spc="-150" dirty="0">
                <a:solidFill>
                  <a:srgbClr val="17172B"/>
                </a:solidFill>
                <a:latin typeface="Arial" panose="020B0604020202020204" pitchFamily="34" charset="0"/>
                <a:cs typeface="Arial" panose="020B0604020202020204" pitchFamily="34" charset="0"/>
              </a:rPr>
              <a:t> </a:t>
            </a:r>
            <a:r>
              <a:rPr lang="sr-Latn-RS" sz="2000" spc="-150" dirty="0" err="1">
                <a:solidFill>
                  <a:srgbClr val="17172B"/>
                </a:solidFill>
                <a:latin typeface="Arial" panose="020B0604020202020204" pitchFamily="34" charset="0"/>
                <a:cs typeface="Arial" panose="020B0604020202020204" pitchFamily="34" charset="0"/>
              </a:rPr>
              <a:t>certified</a:t>
            </a:r>
            <a:r>
              <a:rPr lang="sr-Latn-RS" sz="2000" spc="-150" dirty="0">
                <a:solidFill>
                  <a:srgbClr val="17172B"/>
                </a:solidFill>
                <a:latin typeface="Arial" panose="020B0604020202020204" pitchFamily="34" charset="0"/>
                <a:cs typeface="Arial" panose="020B0604020202020204" pitchFamily="34" charset="0"/>
              </a:rPr>
              <a:t> and </a:t>
            </a:r>
            <a:r>
              <a:rPr lang="sr-Latn-RS" sz="2000" spc="-150" dirty="0" err="1">
                <a:solidFill>
                  <a:srgbClr val="17172B"/>
                </a:solidFill>
                <a:latin typeface="Arial" panose="020B0604020202020204" pitchFamily="34" charset="0"/>
                <a:cs typeface="Arial" panose="020B0604020202020204" pitchFamily="34" charset="0"/>
              </a:rPr>
              <a:t>compliant</a:t>
            </a:r>
            <a:endParaRPr lang="sr-Latn-RS" sz="2000" spc="-150" dirty="0">
              <a:solidFill>
                <a:srgbClr val="17172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10089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250"/>
                                        <p:tgtEl>
                                          <p:spTgt spid="1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250"/>
                                        <p:tgtEl>
                                          <p:spTgt spid="1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25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fade">
                                      <p:cBhvr>
                                        <p:cTn id="15" dur="250"/>
                                        <p:tgtEl>
                                          <p:spTgt spid="1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13">
                                            <p:txEl>
                                              <p:pRg st="3" end="3"/>
                                            </p:txEl>
                                          </p:spTgt>
                                        </p:tgtEl>
                                        <p:attrNameLst>
                                          <p:attrName>style.visibility</p:attrName>
                                        </p:attrNameLst>
                                      </p:cBhvr>
                                      <p:to>
                                        <p:strVal val="visible"/>
                                      </p:to>
                                    </p:set>
                                    <p:animEffect transition="in" filter="fade">
                                      <p:cBhvr>
                                        <p:cTn id="19" dur="250"/>
                                        <p:tgtEl>
                                          <p:spTgt spid="1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250"/>
                                  </p:stCondLst>
                                  <p:childTnLst>
                                    <p:set>
                                      <p:cBhvr>
                                        <p:cTn id="22" dur="1" fill="hold">
                                          <p:stCondLst>
                                            <p:cond delay="0"/>
                                          </p:stCondLst>
                                        </p:cTn>
                                        <p:tgtEl>
                                          <p:spTgt spid="13">
                                            <p:txEl>
                                              <p:pRg st="4" end="4"/>
                                            </p:txEl>
                                          </p:spTgt>
                                        </p:tgtEl>
                                        <p:attrNameLst>
                                          <p:attrName>style.visibility</p:attrName>
                                        </p:attrNameLst>
                                      </p:cBhvr>
                                      <p:to>
                                        <p:strVal val="visible"/>
                                      </p:to>
                                    </p:set>
                                    <p:animEffect transition="in" filter="fade">
                                      <p:cBhvr>
                                        <p:cTn id="23" dur="250"/>
                                        <p:tgtEl>
                                          <p:spTgt spid="1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250"/>
                                  </p:stCondLst>
                                  <p:childTnLst>
                                    <p:set>
                                      <p:cBhvr>
                                        <p:cTn id="26" dur="1" fill="hold">
                                          <p:stCondLst>
                                            <p:cond delay="0"/>
                                          </p:stCondLst>
                                        </p:cTn>
                                        <p:tgtEl>
                                          <p:spTgt spid="13">
                                            <p:txEl>
                                              <p:pRg st="5" end="5"/>
                                            </p:txEl>
                                          </p:spTgt>
                                        </p:tgtEl>
                                        <p:attrNameLst>
                                          <p:attrName>style.visibility</p:attrName>
                                        </p:attrNameLst>
                                      </p:cBhvr>
                                      <p:to>
                                        <p:strVal val="visible"/>
                                      </p:to>
                                    </p:set>
                                    <p:animEffect transition="in" filter="fade">
                                      <p:cBhvr>
                                        <p:cTn id="27" dur="250"/>
                                        <p:tgtEl>
                                          <p:spTgt spid="1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250"/>
                                  </p:stCondLst>
                                  <p:childTnLst>
                                    <p:set>
                                      <p:cBhvr>
                                        <p:cTn id="30" dur="1" fill="hold">
                                          <p:stCondLst>
                                            <p:cond delay="0"/>
                                          </p:stCondLst>
                                        </p:cTn>
                                        <p:tgtEl>
                                          <p:spTgt spid="13">
                                            <p:txEl>
                                              <p:pRg st="6" end="6"/>
                                            </p:txEl>
                                          </p:spTgt>
                                        </p:tgtEl>
                                        <p:attrNameLst>
                                          <p:attrName>style.visibility</p:attrName>
                                        </p:attrNameLst>
                                      </p:cBhvr>
                                      <p:to>
                                        <p:strVal val="visible"/>
                                      </p:to>
                                    </p:set>
                                    <p:animEffect transition="in" filter="fade">
                                      <p:cBhvr>
                                        <p:cTn id="31" dur="250"/>
                                        <p:tgtEl>
                                          <p:spTgt spid="1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250"/>
                                  </p:stCondLst>
                                  <p:childTnLst>
                                    <p:set>
                                      <p:cBhvr>
                                        <p:cTn id="34" dur="1" fill="hold">
                                          <p:stCondLst>
                                            <p:cond delay="0"/>
                                          </p:stCondLst>
                                        </p:cTn>
                                        <p:tgtEl>
                                          <p:spTgt spid="13">
                                            <p:txEl>
                                              <p:pRg st="7" end="7"/>
                                            </p:txEl>
                                          </p:spTgt>
                                        </p:tgtEl>
                                        <p:attrNameLst>
                                          <p:attrName>style.visibility</p:attrName>
                                        </p:attrNameLst>
                                      </p:cBhvr>
                                      <p:to>
                                        <p:strVal val="visible"/>
                                      </p:to>
                                    </p:set>
                                    <p:animEffect transition="in" filter="fade">
                                      <p:cBhvr>
                                        <p:cTn id="35" dur="250"/>
                                        <p:tgtEl>
                                          <p:spTgt spid="1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250"/>
                                  </p:stCondLst>
                                  <p:childTnLst>
                                    <p:set>
                                      <p:cBhvr>
                                        <p:cTn id="38" dur="1" fill="hold">
                                          <p:stCondLst>
                                            <p:cond delay="0"/>
                                          </p:stCondLst>
                                        </p:cTn>
                                        <p:tgtEl>
                                          <p:spTgt spid="13">
                                            <p:txEl>
                                              <p:pRg st="8" end="8"/>
                                            </p:txEl>
                                          </p:spTgt>
                                        </p:tgtEl>
                                        <p:attrNameLst>
                                          <p:attrName>style.visibility</p:attrName>
                                        </p:attrNameLst>
                                      </p:cBhvr>
                                      <p:to>
                                        <p:strVal val="visible"/>
                                      </p:to>
                                    </p:set>
                                    <p:animEffect transition="in" filter="fade">
                                      <p:cBhvr>
                                        <p:cTn id="39" dur="250"/>
                                        <p:tgtEl>
                                          <p:spTgt spid="13">
                                            <p:txEl>
                                              <p:pRg st="8" end="8"/>
                                            </p:txEl>
                                          </p:spTgt>
                                        </p:tgtEl>
                                      </p:cBhvr>
                                    </p:animEffect>
                                  </p:childTnLst>
                                </p:cTn>
                              </p:par>
                            </p:childTnLst>
                          </p:cTn>
                        </p:par>
                        <p:par>
                          <p:cTn id="40" fill="hold">
                            <p:stCondLst>
                              <p:cond delay="4500"/>
                            </p:stCondLst>
                            <p:childTnLst>
                              <p:par>
                                <p:cTn id="41" presetID="10" presetClass="entr" presetSubtype="0" fill="hold" grpId="0" nodeType="afterEffect">
                                  <p:stCondLst>
                                    <p:cond delay="250"/>
                                  </p:stCondLst>
                                  <p:childTnLst>
                                    <p:set>
                                      <p:cBhvr>
                                        <p:cTn id="42" dur="1" fill="hold">
                                          <p:stCondLst>
                                            <p:cond delay="0"/>
                                          </p:stCondLst>
                                        </p:cTn>
                                        <p:tgtEl>
                                          <p:spTgt spid="13">
                                            <p:txEl>
                                              <p:pRg st="9" end="9"/>
                                            </p:txEl>
                                          </p:spTgt>
                                        </p:tgtEl>
                                        <p:attrNameLst>
                                          <p:attrName>style.visibility</p:attrName>
                                        </p:attrNameLst>
                                      </p:cBhvr>
                                      <p:to>
                                        <p:strVal val="visible"/>
                                      </p:to>
                                    </p:set>
                                    <p:animEffect transition="in" filter="fade">
                                      <p:cBhvr>
                                        <p:cTn id="43" dur="250"/>
                                        <p:tgtEl>
                                          <p:spTgt spid="13">
                                            <p:txEl>
                                              <p:pRg st="9" end="9"/>
                                            </p:txEl>
                                          </p:spTgt>
                                        </p:tgtEl>
                                      </p:cBhvr>
                                    </p:animEffect>
                                  </p:childTnLst>
                                </p:cTn>
                              </p:par>
                            </p:childTnLst>
                          </p:cTn>
                        </p:par>
                        <p:par>
                          <p:cTn id="44" fill="hold">
                            <p:stCondLst>
                              <p:cond delay="5000"/>
                            </p:stCondLst>
                            <p:childTnLst>
                              <p:par>
                                <p:cTn id="45" presetID="10" presetClass="entr" presetSubtype="0" fill="hold" grpId="0" nodeType="afterEffect">
                                  <p:stCondLst>
                                    <p:cond delay="250"/>
                                  </p:stCondLst>
                                  <p:childTnLst>
                                    <p:set>
                                      <p:cBhvr>
                                        <p:cTn id="46" dur="1" fill="hold">
                                          <p:stCondLst>
                                            <p:cond delay="0"/>
                                          </p:stCondLst>
                                        </p:cTn>
                                        <p:tgtEl>
                                          <p:spTgt spid="13">
                                            <p:txEl>
                                              <p:pRg st="10" end="10"/>
                                            </p:txEl>
                                          </p:spTgt>
                                        </p:tgtEl>
                                        <p:attrNameLst>
                                          <p:attrName>style.visibility</p:attrName>
                                        </p:attrNameLst>
                                      </p:cBhvr>
                                      <p:to>
                                        <p:strVal val="visible"/>
                                      </p:to>
                                    </p:set>
                                    <p:animEffect transition="in" filter="fade">
                                      <p:cBhvr>
                                        <p:cTn id="47" dur="250"/>
                                        <p:tgtEl>
                                          <p:spTgt spid="13">
                                            <p:txEl>
                                              <p:pRg st="10" end="10"/>
                                            </p:txEl>
                                          </p:spTgt>
                                        </p:tgtEl>
                                      </p:cBhvr>
                                    </p:animEffect>
                                  </p:childTnLst>
                                </p:cTn>
                              </p:par>
                            </p:childTnLst>
                          </p:cTn>
                        </p:par>
                        <p:par>
                          <p:cTn id="48" fill="hold">
                            <p:stCondLst>
                              <p:cond delay="5500"/>
                            </p:stCondLst>
                            <p:childTnLst>
                              <p:par>
                                <p:cTn id="49" presetID="10" presetClass="entr" presetSubtype="0" fill="hold" grpId="0" nodeType="afterEffect">
                                  <p:stCondLst>
                                    <p:cond delay="250"/>
                                  </p:stCondLst>
                                  <p:childTnLst>
                                    <p:set>
                                      <p:cBhvr>
                                        <p:cTn id="50" dur="1" fill="hold">
                                          <p:stCondLst>
                                            <p:cond delay="0"/>
                                          </p:stCondLst>
                                        </p:cTn>
                                        <p:tgtEl>
                                          <p:spTgt spid="13">
                                            <p:txEl>
                                              <p:pRg st="11" end="11"/>
                                            </p:txEl>
                                          </p:spTgt>
                                        </p:tgtEl>
                                        <p:attrNameLst>
                                          <p:attrName>style.visibility</p:attrName>
                                        </p:attrNameLst>
                                      </p:cBhvr>
                                      <p:to>
                                        <p:strVal val="visible"/>
                                      </p:to>
                                    </p:set>
                                    <p:animEffect transition="in" filter="fade">
                                      <p:cBhvr>
                                        <p:cTn id="51" dur="250"/>
                                        <p:tgtEl>
                                          <p:spTgt spid="1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dvAuto="50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ed sign with white text&#10;&#10;Description automatically generated">
            <a:extLst>
              <a:ext uri="{FF2B5EF4-FFF2-40B4-BE49-F238E27FC236}">
                <a16:creationId xmlns:a16="http://schemas.microsoft.com/office/drawing/2014/main" id="{D6A760EE-145A-8E6D-8EE9-6CF17F79044D}"/>
              </a:ext>
            </a:extLst>
          </p:cNvPr>
          <p:cNvPicPr>
            <a:picLocks noGrp="1" noRot="1" noChangeAspect="1" noMove="1" noResize="1" noEditPoints="1" noAdjustHandles="1" noChangeArrowheads="1" noChangeShapeType="1" noCrop="1"/>
          </p:cNvPicPr>
          <p:nvPr/>
        </p:nvPicPr>
        <p:blipFill>
          <a:blip r:embed="rId3"/>
          <a:stretch>
            <a:fillRect/>
          </a:stretch>
        </p:blipFill>
        <p:spPr>
          <a:xfrm>
            <a:off x="10346471" y="780518"/>
            <a:ext cx="1841812" cy="306794"/>
          </a:xfrm>
          <a:prstGeom prst="rect">
            <a:avLst/>
          </a:prstGeom>
        </p:spPr>
      </p:pic>
      <p:sp>
        <p:nvSpPr>
          <p:cNvPr id="6" name="TextBox 5">
            <a:extLst>
              <a:ext uri="{FF2B5EF4-FFF2-40B4-BE49-F238E27FC236}">
                <a16:creationId xmlns:a16="http://schemas.microsoft.com/office/drawing/2014/main" id="{82030E3A-5747-29CD-2113-0156843F7EC1}"/>
              </a:ext>
            </a:extLst>
          </p:cNvPr>
          <p:cNvSpPr txBox="1"/>
          <p:nvPr/>
        </p:nvSpPr>
        <p:spPr>
          <a:xfrm>
            <a:off x="2933011" y="2151727"/>
            <a:ext cx="6983149" cy="2554545"/>
          </a:xfrm>
          <a:prstGeom prst="rect">
            <a:avLst/>
          </a:prstGeom>
          <a:noFill/>
        </p:spPr>
        <p:txBody>
          <a:bodyPr wrap="square">
            <a:spAutoFit/>
          </a:bodyPr>
          <a:lstStyle/>
          <a:p>
            <a:r>
              <a:rPr lang="sr-Latn-RS" sz="3200" b="1" dirty="0">
                <a:latin typeface="Arial"/>
                <a:ea typeface="+mn-lt"/>
                <a:cs typeface="Arial"/>
              </a:rPr>
              <a:t>Data IS </a:t>
            </a:r>
            <a:r>
              <a:rPr lang="sr-Latn-RS" sz="3200" b="1" dirty="0" err="1">
                <a:latin typeface="Arial"/>
                <a:ea typeface="+mn-lt"/>
                <a:cs typeface="Arial"/>
              </a:rPr>
              <a:t>the</a:t>
            </a:r>
            <a:r>
              <a:rPr lang="sr-Latn-RS" sz="3200" b="1" dirty="0">
                <a:latin typeface="Arial"/>
                <a:ea typeface="+mn-lt"/>
                <a:cs typeface="Arial"/>
              </a:rPr>
              <a:t> </a:t>
            </a:r>
            <a:r>
              <a:rPr lang="sr-Latn-RS" sz="3200" b="1" dirty="0" err="1">
                <a:latin typeface="Arial"/>
                <a:ea typeface="+mn-lt"/>
                <a:cs typeface="Arial"/>
              </a:rPr>
              <a:t>foundation</a:t>
            </a:r>
            <a:r>
              <a:rPr lang="sr-Latn-RS" sz="3200" b="1" dirty="0">
                <a:latin typeface="Arial"/>
                <a:ea typeface="+mn-lt"/>
                <a:cs typeface="Arial"/>
              </a:rPr>
              <a:t> </a:t>
            </a:r>
            <a:r>
              <a:rPr lang="sr-Latn-RS" sz="3200" b="1" dirty="0" err="1">
                <a:latin typeface="Arial"/>
                <a:ea typeface="+mn-lt"/>
                <a:cs typeface="Arial"/>
              </a:rPr>
              <a:t>of</a:t>
            </a:r>
            <a:r>
              <a:rPr lang="sr-Latn-RS" sz="3200" b="1" dirty="0">
                <a:latin typeface="Arial"/>
                <a:ea typeface="+mn-lt"/>
                <a:cs typeface="Arial"/>
              </a:rPr>
              <a:t> </a:t>
            </a:r>
          </a:p>
          <a:p>
            <a:r>
              <a:rPr lang="sr-Latn-RS" sz="3200" b="1" dirty="0" err="1">
                <a:latin typeface="Arial"/>
                <a:ea typeface="+mn-lt"/>
                <a:cs typeface="Arial"/>
              </a:rPr>
              <a:t>successful</a:t>
            </a:r>
            <a:r>
              <a:rPr lang="sr-Latn-RS" sz="3200" b="1" dirty="0">
                <a:latin typeface="Arial"/>
                <a:ea typeface="+mn-lt"/>
                <a:cs typeface="Arial"/>
              </a:rPr>
              <a:t> </a:t>
            </a:r>
            <a:r>
              <a:rPr lang="sr-Latn-RS" sz="3200" b="1" dirty="0" err="1">
                <a:latin typeface="Arial"/>
                <a:ea typeface="+mn-lt"/>
                <a:cs typeface="Arial"/>
              </a:rPr>
              <a:t>digital</a:t>
            </a:r>
            <a:r>
              <a:rPr lang="sr-Latn-RS" sz="3200" b="1" dirty="0">
                <a:latin typeface="Arial"/>
                <a:ea typeface="+mn-lt"/>
                <a:cs typeface="Arial"/>
              </a:rPr>
              <a:t> </a:t>
            </a:r>
            <a:r>
              <a:rPr lang="sr-Latn-RS" sz="3200" b="1" dirty="0" err="1">
                <a:latin typeface="Arial"/>
                <a:ea typeface="+mn-lt"/>
                <a:cs typeface="Arial"/>
              </a:rPr>
              <a:t>transformation</a:t>
            </a:r>
            <a:r>
              <a:rPr lang="sr-Latn-RS" sz="3200" b="1" dirty="0">
                <a:latin typeface="Arial"/>
                <a:ea typeface="+mn-lt"/>
                <a:cs typeface="Arial"/>
              </a:rPr>
              <a:t> </a:t>
            </a:r>
          </a:p>
          <a:p>
            <a:r>
              <a:rPr lang="sr-Latn-RS" sz="3200" b="1" dirty="0">
                <a:latin typeface="Arial"/>
                <a:ea typeface="+mn-lt"/>
                <a:cs typeface="Arial"/>
              </a:rPr>
              <a:t>in </a:t>
            </a:r>
            <a:r>
              <a:rPr lang="sr-Latn-RS" sz="3200" b="1" dirty="0" err="1">
                <a:latin typeface="Arial"/>
                <a:ea typeface="+mn-lt"/>
                <a:cs typeface="Arial"/>
              </a:rPr>
              <a:t>the</a:t>
            </a:r>
            <a:r>
              <a:rPr lang="sr-Latn-RS" sz="3200" b="1" dirty="0">
                <a:latin typeface="Arial"/>
                <a:ea typeface="+mn-lt"/>
                <a:cs typeface="Arial"/>
              </a:rPr>
              <a:t> </a:t>
            </a:r>
            <a:r>
              <a:rPr lang="sr-Latn-RS" sz="3200" b="1" dirty="0" err="1">
                <a:latin typeface="Arial"/>
                <a:ea typeface="+mn-lt"/>
                <a:cs typeface="Arial"/>
              </a:rPr>
              <a:t>financial</a:t>
            </a:r>
            <a:r>
              <a:rPr lang="sr-Latn-RS" sz="3200" b="1" dirty="0">
                <a:latin typeface="Arial"/>
                <a:ea typeface="+mn-lt"/>
                <a:cs typeface="Arial"/>
              </a:rPr>
              <a:t> segment</a:t>
            </a:r>
          </a:p>
          <a:p>
            <a:r>
              <a:rPr lang="sr-Latn-RS" sz="3200" b="1" dirty="0">
                <a:latin typeface="Arial"/>
                <a:ea typeface="+mn-lt"/>
                <a:cs typeface="Arial"/>
              </a:rPr>
              <a:t>IF </a:t>
            </a:r>
          </a:p>
          <a:p>
            <a:r>
              <a:rPr lang="sr-Latn-RS" sz="3200" b="1" dirty="0">
                <a:latin typeface="Arial"/>
                <a:ea typeface="+mn-lt"/>
                <a:cs typeface="Arial"/>
              </a:rPr>
              <a:t>done </a:t>
            </a:r>
            <a:r>
              <a:rPr lang="sr-Latn-RS" sz="3200" b="1" dirty="0" err="1">
                <a:latin typeface="Arial"/>
                <a:ea typeface="+mn-lt"/>
                <a:cs typeface="Arial"/>
              </a:rPr>
              <a:t>correctly</a:t>
            </a:r>
            <a:r>
              <a:rPr lang="sr-Latn-RS" sz="3200" b="1" dirty="0">
                <a:latin typeface="Arial"/>
                <a:ea typeface="+mn-lt"/>
                <a:cs typeface="Arial"/>
              </a:rPr>
              <a:t>! </a:t>
            </a:r>
            <a:endParaRPr lang="sr-Latn-RS" sz="3200" b="1" dirty="0">
              <a:latin typeface="Arial"/>
              <a:cs typeface="Arial"/>
            </a:endParaRPr>
          </a:p>
        </p:txBody>
      </p:sp>
    </p:spTree>
    <p:extLst>
      <p:ext uri="{BB962C8B-B14F-4D97-AF65-F5344CB8AC3E}">
        <p14:creationId xmlns:p14="http://schemas.microsoft.com/office/powerpoint/2010/main" val="1234057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280F1F-AC2B-47ED-AE99-F2646B9F4668}"/>
              </a:ext>
            </a:extLst>
          </p:cNvPr>
          <p:cNvSpPr/>
          <p:nvPr/>
        </p:nvSpPr>
        <p:spPr>
          <a:xfrm>
            <a:off x="0" y="0"/>
            <a:ext cx="12192000" cy="6858000"/>
          </a:xfrm>
          <a:prstGeom prst="rect">
            <a:avLst/>
          </a:prstGeom>
          <a:solidFill>
            <a:srgbClr val="101E4B"/>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r-Latn-RS"/>
          </a:p>
        </p:txBody>
      </p:sp>
      <p:sp>
        <p:nvSpPr>
          <p:cNvPr id="7" name="Oval 10">
            <a:extLst>
              <a:ext uri="{FF2B5EF4-FFF2-40B4-BE49-F238E27FC236}">
                <a16:creationId xmlns:a16="http://schemas.microsoft.com/office/drawing/2014/main" id="{19F9451B-DF60-4314-A23E-D82409821680}"/>
              </a:ext>
            </a:extLst>
          </p:cNvPr>
          <p:cNvSpPr>
            <a:spLocks noChangeArrowheads="1"/>
          </p:cNvSpPr>
          <p:nvPr/>
        </p:nvSpPr>
        <p:spPr bwMode="auto">
          <a:xfrm>
            <a:off x="877941" y="1400450"/>
            <a:ext cx="4012648" cy="4012648"/>
          </a:xfrm>
          <a:prstGeom prst="ellipse">
            <a:avLst/>
          </a:prstGeom>
          <a:no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Text Placeholder 4">
            <a:extLst>
              <a:ext uri="{FF2B5EF4-FFF2-40B4-BE49-F238E27FC236}">
                <a16:creationId xmlns:a16="http://schemas.microsoft.com/office/drawing/2014/main" id="{4508FF79-5BDC-4D77-A792-052B459B2694}"/>
              </a:ext>
            </a:extLst>
          </p:cNvPr>
          <p:cNvSpPr txBox="1">
            <a:spLocks/>
          </p:cNvSpPr>
          <p:nvPr/>
        </p:nvSpPr>
        <p:spPr>
          <a:xfrm>
            <a:off x="2095296" y="2712111"/>
            <a:ext cx="5272499" cy="815957"/>
          </a:xfrm>
          <a:prstGeom prst="rect">
            <a:avLst/>
          </a:prstGeom>
          <a:noFill/>
        </p:spPr>
        <p:txBody>
          <a:bodyPr lIns="0">
            <a:noAutofit/>
          </a:bodyPr>
          <a:lstStyle>
            <a:lvl1pPr marL="0" indent="0" algn="l" defTabSz="914400" rtl="0" eaLnBrk="1" latinLnBrk="0" hangingPunct="1">
              <a:lnSpc>
                <a:spcPct val="90000"/>
              </a:lnSpc>
              <a:spcBef>
                <a:spcPts val="1000"/>
              </a:spcBef>
              <a:buClr>
                <a:srgbClr val="F20E4C"/>
              </a:buClr>
              <a:buFont typeface="Arial" panose="020B0604020202020204" pitchFamily="34" charset="0"/>
              <a:buNone/>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F20E4C"/>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F20E4C"/>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0E4C"/>
              </a:buClr>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200"/>
              </a:lnSpc>
            </a:pPr>
            <a:r>
              <a:rPr lang="sr-Latn-RS" sz="5400" spc="-150">
                <a:solidFill>
                  <a:schemeClr val="bg1"/>
                </a:solidFill>
              </a:rPr>
              <a:t>Thank you!</a:t>
            </a:r>
            <a:endParaRPr lang="en-US" sz="5400" spc="-150">
              <a:solidFill>
                <a:schemeClr val="bg1"/>
              </a:solidFill>
            </a:endParaRPr>
          </a:p>
        </p:txBody>
      </p:sp>
      <p:sp>
        <p:nvSpPr>
          <p:cNvPr id="10" name="Freeform 11">
            <a:extLst>
              <a:ext uri="{FF2B5EF4-FFF2-40B4-BE49-F238E27FC236}">
                <a16:creationId xmlns:a16="http://schemas.microsoft.com/office/drawing/2014/main" id="{094B5BB8-D949-4852-BB70-B60AD68F628A}"/>
              </a:ext>
            </a:extLst>
          </p:cNvPr>
          <p:cNvSpPr>
            <a:spLocks/>
          </p:cNvSpPr>
          <p:nvPr/>
        </p:nvSpPr>
        <p:spPr bwMode="auto">
          <a:xfrm>
            <a:off x="823501" y="827083"/>
            <a:ext cx="3987419" cy="4586015"/>
          </a:xfrm>
          <a:custGeom>
            <a:avLst/>
            <a:gdLst>
              <a:gd name="T0" fmla="*/ 800 w 1391"/>
              <a:gd name="T1" fmla="*/ 1344 h 1600"/>
              <a:gd name="T2" fmla="*/ 256 w 1391"/>
              <a:gd name="T3" fmla="*/ 800 h 1600"/>
              <a:gd name="T4" fmla="*/ 800 w 1391"/>
              <a:gd name="T5" fmla="*/ 256 h 1600"/>
              <a:gd name="T6" fmla="*/ 1210 w 1391"/>
              <a:gd name="T7" fmla="*/ 442 h 1600"/>
              <a:gd name="T8" fmla="*/ 1391 w 1391"/>
              <a:gd name="T9" fmla="*/ 261 h 1600"/>
              <a:gd name="T10" fmla="*/ 800 w 1391"/>
              <a:gd name="T11" fmla="*/ 0 h 1600"/>
              <a:gd name="T12" fmla="*/ 0 w 1391"/>
              <a:gd name="T13" fmla="*/ 800 h 1600"/>
              <a:gd name="T14" fmla="*/ 800 w 1391"/>
              <a:gd name="T15" fmla="*/ 1600 h 1600"/>
              <a:gd name="T16" fmla="*/ 1391 w 1391"/>
              <a:gd name="T17" fmla="*/ 1339 h 1600"/>
              <a:gd name="T18" fmla="*/ 1210 w 1391"/>
              <a:gd name="T19" fmla="*/ 1158 h 1600"/>
              <a:gd name="T20" fmla="*/ 800 w 1391"/>
              <a:gd name="T21" fmla="*/ 1344 h 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1" h="1600">
                <a:moveTo>
                  <a:pt x="800" y="1344"/>
                </a:moveTo>
                <a:cubicBezTo>
                  <a:pt x="499" y="1344"/>
                  <a:pt x="256" y="1100"/>
                  <a:pt x="256" y="800"/>
                </a:cubicBezTo>
                <a:cubicBezTo>
                  <a:pt x="256" y="500"/>
                  <a:pt x="499" y="256"/>
                  <a:pt x="800" y="256"/>
                </a:cubicBezTo>
                <a:cubicBezTo>
                  <a:pt x="963" y="256"/>
                  <a:pt x="1110" y="328"/>
                  <a:pt x="1210" y="442"/>
                </a:cubicBezTo>
                <a:cubicBezTo>
                  <a:pt x="1391" y="261"/>
                  <a:pt x="1391" y="261"/>
                  <a:pt x="1391" y="261"/>
                </a:cubicBezTo>
                <a:cubicBezTo>
                  <a:pt x="1245" y="101"/>
                  <a:pt x="1034" y="0"/>
                  <a:pt x="800" y="0"/>
                </a:cubicBezTo>
                <a:cubicBezTo>
                  <a:pt x="358" y="0"/>
                  <a:pt x="0" y="358"/>
                  <a:pt x="0" y="800"/>
                </a:cubicBezTo>
                <a:cubicBezTo>
                  <a:pt x="0" y="1242"/>
                  <a:pt x="358" y="1600"/>
                  <a:pt x="800" y="1600"/>
                </a:cubicBezTo>
                <a:cubicBezTo>
                  <a:pt x="1034" y="1600"/>
                  <a:pt x="1245" y="1499"/>
                  <a:pt x="1391" y="1339"/>
                </a:cubicBezTo>
                <a:cubicBezTo>
                  <a:pt x="1210" y="1158"/>
                  <a:pt x="1210" y="1158"/>
                  <a:pt x="1210" y="1158"/>
                </a:cubicBezTo>
                <a:cubicBezTo>
                  <a:pt x="1110" y="1272"/>
                  <a:pt x="963" y="1344"/>
                  <a:pt x="800" y="1344"/>
                </a:cubicBezTo>
                <a:close/>
              </a:path>
            </a:pathLst>
          </a:cu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en-US"/>
          </a:p>
        </p:txBody>
      </p:sp>
      <p:sp>
        <p:nvSpPr>
          <p:cNvPr id="12" name="TextBox 11">
            <a:extLst>
              <a:ext uri="{FF2B5EF4-FFF2-40B4-BE49-F238E27FC236}">
                <a16:creationId xmlns:a16="http://schemas.microsoft.com/office/drawing/2014/main" id="{3665DA80-10AF-40D2-8E9C-85932383CAFD}"/>
              </a:ext>
            </a:extLst>
          </p:cNvPr>
          <p:cNvSpPr txBox="1"/>
          <p:nvPr/>
        </p:nvSpPr>
        <p:spPr>
          <a:xfrm>
            <a:off x="823501" y="5607801"/>
            <a:ext cx="10934982" cy="946413"/>
          </a:xfrm>
          <a:prstGeom prst="rect">
            <a:avLst/>
          </a:prstGeom>
          <a:noFill/>
        </p:spPr>
        <p:txBody>
          <a:bodyPr wrap="square" rtlCol="0">
            <a:spAutoFit/>
          </a:bodyPr>
          <a:lstStyle/>
          <a:p>
            <a:r>
              <a:rPr lang="en-US" sz="900">
                <a:solidFill>
                  <a:schemeClr val="bg1"/>
                </a:solidFill>
              </a:rPr>
              <a:t>Copyright © 20</a:t>
            </a:r>
            <a:r>
              <a:rPr lang="sr-Latn-RS" sz="900">
                <a:solidFill>
                  <a:schemeClr val="bg1"/>
                </a:solidFill>
              </a:rPr>
              <a:t>22</a:t>
            </a:r>
            <a:r>
              <a:rPr lang="en-US" sz="900">
                <a:solidFill>
                  <a:schemeClr val="bg1"/>
                </a:solidFill>
              </a:rPr>
              <a:t> </a:t>
            </a:r>
            <a:r>
              <a:rPr lang="en-US" sz="900" err="1">
                <a:solidFill>
                  <a:schemeClr val="bg1"/>
                </a:solidFill>
              </a:rPr>
              <a:t>Comtrade</a:t>
            </a:r>
            <a:r>
              <a:rPr lang="en-US" sz="900">
                <a:solidFill>
                  <a:schemeClr val="bg1"/>
                </a:solidFill>
              </a:rPr>
              <a:t>. All rights reserved. The content of this presentation is copyright protected. Any reproduction, distribution, or modification is not allowed.</a:t>
            </a:r>
          </a:p>
          <a:p>
            <a:endParaRPr lang="en-US" sz="900">
              <a:solidFill>
                <a:schemeClr val="bg1"/>
              </a:solidFill>
            </a:endParaRPr>
          </a:p>
          <a:p>
            <a:pPr algn="just"/>
            <a:r>
              <a:rPr lang="en-US" sz="900">
                <a:solidFill>
                  <a:schemeClr val="bg1"/>
                </a:solidFill>
              </a:rPr>
              <a:t>The information, solutions, and opinions contained in this presentation are of informative nature only and are not intended to be a comprehensive study, nor should they be relied on or treated as a means to provide a complete solution or advice, since we may not be aware of all specific circumstances of the case. We try to provide quality information, but we make no claims, promises, or guaranties about the accuracy, completeness, or adequacy of the information contained herein.</a:t>
            </a:r>
          </a:p>
          <a:p>
            <a:endParaRPr lang="en-US" sz="1050"/>
          </a:p>
        </p:txBody>
      </p:sp>
      <p:sp>
        <p:nvSpPr>
          <p:cNvPr id="15" name="Content Placeholder 2">
            <a:extLst>
              <a:ext uri="{FF2B5EF4-FFF2-40B4-BE49-F238E27FC236}">
                <a16:creationId xmlns:a16="http://schemas.microsoft.com/office/drawing/2014/main" id="{F54484C3-1037-4E43-8385-296BC486EA87}"/>
              </a:ext>
            </a:extLst>
          </p:cNvPr>
          <p:cNvSpPr txBox="1">
            <a:spLocks/>
          </p:cNvSpPr>
          <p:nvPr/>
        </p:nvSpPr>
        <p:spPr>
          <a:xfrm>
            <a:off x="2149736" y="3381664"/>
            <a:ext cx="5392857" cy="2857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x-none" sz="1400">
                <a:solidFill>
                  <a:srgbClr val="F70C4F"/>
                </a:solidFill>
                <a:latin typeface="Arial" panose="020B0604020202020204" pitchFamily="34" charset="0"/>
                <a:cs typeface="Arial" panose="020B0604020202020204" pitchFamily="34" charset="0"/>
              </a:rPr>
              <a:t>www.comtrade</a:t>
            </a:r>
            <a:r>
              <a:rPr lang="en-US" sz="1400">
                <a:solidFill>
                  <a:srgbClr val="F70C4F"/>
                </a:solidFill>
                <a:latin typeface="Arial" panose="020B0604020202020204" pitchFamily="34" charset="0"/>
                <a:cs typeface="Arial" panose="020B0604020202020204" pitchFamily="34" charset="0"/>
              </a:rPr>
              <a:t>integration</a:t>
            </a:r>
            <a:r>
              <a:rPr lang="x-none" sz="1400">
                <a:solidFill>
                  <a:srgbClr val="F70C4F"/>
                </a:solidFill>
                <a:latin typeface="Arial" panose="020B0604020202020204" pitchFamily="34" charset="0"/>
                <a:cs typeface="Arial" panose="020B0604020202020204" pitchFamily="34" charset="0"/>
              </a:rPr>
              <a:t>.com </a:t>
            </a:r>
          </a:p>
        </p:txBody>
      </p:sp>
      <p:pic>
        <p:nvPicPr>
          <p:cNvPr id="13" name="Picture 12">
            <a:extLst>
              <a:ext uri="{FF2B5EF4-FFF2-40B4-BE49-F238E27FC236}">
                <a16:creationId xmlns:a16="http://schemas.microsoft.com/office/drawing/2014/main" id="{491B7B0A-E0C6-489B-8713-64EC299E2A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4204" y="333454"/>
            <a:ext cx="1798322" cy="582265"/>
          </a:xfrm>
          <a:prstGeom prst="rect">
            <a:avLst/>
          </a:prstGeom>
        </p:spPr>
      </p:pic>
      <p:sp>
        <p:nvSpPr>
          <p:cNvPr id="3" name="TextBox 2">
            <a:extLst>
              <a:ext uri="{FF2B5EF4-FFF2-40B4-BE49-F238E27FC236}">
                <a16:creationId xmlns:a16="http://schemas.microsoft.com/office/drawing/2014/main" id="{CCE23E36-5708-38F4-5BD4-085004083667}"/>
              </a:ext>
            </a:extLst>
          </p:cNvPr>
          <p:cNvSpPr txBox="1"/>
          <p:nvPr/>
        </p:nvSpPr>
        <p:spPr>
          <a:xfrm>
            <a:off x="7169585" y="2637981"/>
            <a:ext cx="5076855" cy="861774"/>
          </a:xfrm>
          <a:prstGeom prst="rect">
            <a:avLst/>
          </a:prstGeom>
          <a:noFill/>
        </p:spPr>
        <p:txBody>
          <a:bodyPr wrap="square" lIns="91440" tIns="45720" rIns="91440" bIns="45720" rtlCol="0" anchor="t">
            <a:spAutoFit/>
          </a:bodyPr>
          <a:lstStyle/>
          <a:p>
            <a:r>
              <a:rPr lang="sr-Latn-RS" b="1" dirty="0">
                <a:solidFill>
                  <a:schemeClr val="bg1"/>
                </a:solidFill>
                <a:latin typeface="Arial"/>
                <a:ea typeface="+mn-lt"/>
                <a:cs typeface="Arial"/>
              </a:rPr>
              <a:t>Radenko Baković</a:t>
            </a:r>
          </a:p>
          <a:p>
            <a:r>
              <a:rPr lang="sr-Latn-RS" b="1" dirty="0">
                <a:solidFill>
                  <a:schemeClr val="bg1"/>
                </a:solidFill>
                <a:latin typeface="Arial"/>
                <a:ea typeface="+mn-lt"/>
                <a:cs typeface="Arial"/>
              </a:rPr>
              <a:t>Business </a:t>
            </a:r>
            <a:r>
              <a:rPr lang="sr-Latn-RS" b="1" dirty="0" err="1">
                <a:solidFill>
                  <a:schemeClr val="bg1"/>
                </a:solidFill>
                <a:latin typeface="Arial"/>
                <a:ea typeface="+mn-lt"/>
                <a:cs typeface="Arial"/>
              </a:rPr>
              <a:t>Development</a:t>
            </a:r>
            <a:r>
              <a:rPr lang="sr-Latn-RS" b="1" dirty="0">
                <a:solidFill>
                  <a:schemeClr val="bg1"/>
                </a:solidFill>
                <a:latin typeface="Arial"/>
                <a:ea typeface="+mn-lt"/>
                <a:cs typeface="Arial"/>
              </a:rPr>
              <a:t> Manager</a:t>
            </a:r>
          </a:p>
          <a:p>
            <a:r>
              <a:rPr lang="sr-Latn-RS" sz="1200" b="1" dirty="0">
                <a:solidFill>
                  <a:schemeClr val="bg1"/>
                </a:solidFill>
                <a:latin typeface="Arial"/>
                <a:ea typeface="+mn-lt"/>
                <a:cs typeface="Arial"/>
              </a:rPr>
              <a:t>radenko.bakovic@comtrade.com</a:t>
            </a:r>
            <a:endParaRPr lang="sr-Latn-RS" sz="1200" b="1" dirty="0">
              <a:solidFill>
                <a:schemeClr val="bg1"/>
              </a:solidFill>
              <a:latin typeface="Arial"/>
              <a:cs typeface="Arial"/>
            </a:endParaRPr>
          </a:p>
        </p:txBody>
      </p:sp>
    </p:spTree>
    <p:extLst>
      <p:ext uri="{BB962C8B-B14F-4D97-AF65-F5344CB8AC3E}">
        <p14:creationId xmlns:p14="http://schemas.microsoft.com/office/powerpoint/2010/main" val="2359145277"/>
      </p:ext>
    </p:extLst>
  </p:cSld>
  <p:clrMapOvr>
    <a:masterClrMapping/>
  </p:clrMapOvr>
</p:sld>
</file>

<file path=ppt/theme/theme1.xml><?xml version="1.0" encoding="utf-8"?>
<a:theme xmlns:a="http://schemas.openxmlformats.org/drawingml/2006/main" name="Office Theme">
  <a:themeElements>
    <a:clrScheme name="SI-2020">
      <a:dk1>
        <a:srgbClr val="17172B"/>
      </a:dk1>
      <a:lt1>
        <a:srgbClr val="FFFFFF"/>
      </a:lt1>
      <a:dk2>
        <a:srgbClr val="4E4C61"/>
      </a:dk2>
      <a:lt2>
        <a:srgbClr val="F2F2F4"/>
      </a:lt2>
      <a:accent1>
        <a:srgbClr val="F70C48"/>
      </a:accent1>
      <a:accent2>
        <a:srgbClr val="17172B"/>
      </a:accent2>
      <a:accent3>
        <a:srgbClr val="4E4C61"/>
      </a:accent3>
      <a:accent4>
        <a:srgbClr val="9493A1"/>
      </a:accent4>
      <a:accent5>
        <a:srgbClr val="C7C7CF"/>
      </a:accent5>
      <a:accent6>
        <a:srgbClr val="F2F2F4"/>
      </a:accent6>
      <a:hlink>
        <a:srgbClr val="F70C4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71689B66-ED1D-4D7C-869F-D25DA5732C62}" vid="{D8AD3BEF-E2C7-49C9-9E60-9ED379A1D27D}"/>
    </a:ext>
  </a:extLst>
</a:theme>
</file>

<file path=ppt/theme/theme2.xml><?xml version="1.0" encoding="utf-8"?>
<a:theme xmlns:a="http://schemas.openxmlformats.org/drawingml/2006/main" name="1_Office Theme">
  <a:themeElements>
    <a:clrScheme name="SI-2020">
      <a:dk1>
        <a:srgbClr val="17172B"/>
      </a:dk1>
      <a:lt1>
        <a:srgbClr val="FFFFFF"/>
      </a:lt1>
      <a:dk2>
        <a:srgbClr val="4E4C61"/>
      </a:dk2>
      <a:lt2>
        <a:srgbClr val="F2F2F4"/>
      </a:lt2>
      <a:accent1>
        <a:srgbClr val="F70C48"/>
      </a:accent1>
      <a:accent2>
        <a:srgbClr val="17172B"/>
      </a:accent2>
      <a:accent3>
        <a:srgbClr val="4E4C61"/>
      </a:accent3>
      <a:accent4>
        <a:srgbClr val="9493A1"/>
      </a:accent4>
      <a:accent5>
        <a:srgbClr val="C7C7CF"/>
      </a:accent5>
      <a:accent6>
        <a:srgbClr val="F2F2F4"/>
      </a:accent6>
      <a:hlink>
        <a:srgbClr val="F70C4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id="{71689B66-ED1D-4D7C-869F-D25DA5732C62}" vid="{D8AD3BEF-E2C7-49C9-9E60-9ED379A1D27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53867348A21E429B7B49390A4C6381" ma:contentTypeVersion="12" ma:contentTypeDescription="Create a new document." ma:contentTypeScope="" ma:versionID="0465cd2eb973763e8d1a1eb254aa4dfa">
  <xsd:schema xmlns:xsd="http://www.w3.org/2001/XMLSchema" xmlns:xs="http://www.w3.org/2001/XMLSchema" xmlns:p="http://schemas.microsoft.com/office/2006/metadata/properties" xmlns:ns2="fb7c74c1-54a3-412d-a01e-77a278f3140e" xmlns:ns3="b8fb04de-07bb-4c1d-a9c8-d99ae9310ab7" targetNamespace="http://schemas.microsoft.com/office/2006/metadata/properties" ma:root="true" ma:fieldsID="f2702a6c8d036f252de3bdd231140670" ns2:_="" ns3:_="">
    <xsd:import namespace="fb7c74c1-54a3-412d-a01e-77a278f3140e"/>
    <xsd:import namespace="b8fb04de-07bb-4c1d-a9c8-d99ae9310ab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c74c1-54a3-412d-a01e-77a278f314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b2c6996-c2bd-43a0-ad47-5043fed76f9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fb04de-07bb-4c1d-a9c8-d99ae9310ab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b7c74c1-54a3-412d-a01e-77a278f3140e">
      <Terms xmlns="http://schemas.microsoft.com/office/infopath/2007/PartnerControls"/>
    </lcf76f155ced4ddcb4097134ff3c332f>
    <MediaLengthInSeconds xmlns="fb7c74c1-54a3-412d-a01e-77a278f3140e" xsi:nil="true"/>
    <SharedWithUsers xmlns="b8fb04de-07bb-4c1d-a9c8-d99ae9310ab7">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6C4855-0FD7-452B-9293-88E982FEE5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c74c1-54a3-412d-a01e-77a278f3140e"/>
    <ds:schemaRef ds:uri="b8fb04de-07bb-4c1d-a9c8-d99ae9310a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4EDB9-2E80-40F0-836C-AF401C2619DA}">
  <ds:schemaRefs>
    <ds:schemaRef ds:uri="http://purl.org/dc/elements/1.1/"/>
    <ds:schemaRef ds:uri="http://schemas.microsoft.com/office/2006/metadata/properties"/>
    <ds:schemaRef ds:uri="http://schemas.microsoft.com/office/2006/documentManagement/types"/>
    <ds:schemaRef ds:uri="http://purl.org/dc/terms/"/>
    <ds:schemaRef ds:uri="http://purl.org/dc/dcmitype/"/>
    <ds:schemaRef ds:uri="84205668-b04e-460f-b100-037a95f41a4d"/>
    <ds:schemaRef ds:uri="http://schemas.microsoft.com/office/infopath/2007/PartnerControls"/>
    <ds:schemaRef ds:uri="http://schemas.openxmlformats.org/package/2006/metadata/core-properties"/>
    <ds:schemaRef ds:uri="916fec13-fe8c-4c76-a31e-8af80380b299"/>
    <ds:schemaRef ds:uri="http://www.w3.org/XML/1998/namespace"/>
    <ds:schemaRef ds:uri="fb7c74c1-54a3-412d-a01e-77a278f3140e"/>
    <ds:schemaRef ds:uri="b8fb04de-07bb-4c1d-a9c8-d99ae9310ab7"/>
  </ds:schemaRefs>
</ds:datastoreItem>
</file>

<file path=customXml/itemProps3.xml><?xml version="1.0" encoding="utf-8"?>
<ds:datastoreItem xmlns:ds="http://schemas.openxmlformats.org/officeDocument/2006/customXml" ds:itemID="{DE78B5FA-EBE5-48DD-9D77-D775B038BA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109</TotalTime>
  <Words>3398</Words>
  <Application>Microsoft Office PowerPoint</Application>
  <PresentationFormat>Widescreen</PresentationFormat>
  <Paragraphs>311</Paragraphs>
  <Slides>21</Slides>
  <Notes>19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Arial</vt:lpstr>
      <vt:lpstr>Arial Body</vt:lpstr>
      <vt:lpstr>Calibri</vt:lpstr>
      <vt:lpstr>Courier New</vt:lpstr>
      <vt:lpstr>IBM Plex Sans</vt:lpstr>
      <vt:lpstr>IBM Plex Sans Light</vt:lpstr>
      <vt:lpstr>IBM Plex Sans Medium</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business challenges</vt:lpstr>
      <vt:lpstr>Common gaps across key disclosure areas</vt:lpstr>
      <vt:lpstr>How to address  key pain points?</vt:lpstr>
      <vt:lpstr>Envizi consolidates sustainability data from providers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Wizard</dc:creator>
  <cp:lastModifiedBy>Radenko Baković</cp:lastModifiedBy>
  <cp:revision>3</cp:revision>
  <cp:lastPrinted>2022-05-31T14:58:26Z</cp:lastPrinted>
  <dcterms:created xsi:type="dcterms:W3CDTF">2020-09-09T08:33:08Z</dcterms:created>
  <dcterms:modified xsi:type="dcterms:W3CDTF">2023-12-07T11:28:57Z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0x0101006653867348A21E429B7B49390A4C6381</vt:lpwstr>
  </property>
  <property fmtid="{D5CDD505-2E9C-101B-9397-08002B2CF9AE}" pid="3" name="MediaServiceImageTags">
    <vt:lpwstr/>
  </property>
  <property fmtid="{D5CDD505-2E9C-101B-9397-08002B2CF9AE}" pid="4" name="Order">
    <vt:r8>702600</vt:r8>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